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57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A76BEB-F1B6-9402-D474-7D1340531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72F9679-3218-0066-B878-E0B97EE28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34BC59-8B95-7739-5248-A4698D80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6F9D6B-1259-48A9-7ADD-B8DA8EC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12AD3D-1BF4-931C-44F2-480761AF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2129B6-C3BA-4B0D-1B91-B669DF0D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ED29103-B8DB-FC96-F86A-8EDEC9EB5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83FAEF-83EC-5DFD-7709-DA5F76B2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7AEABE-D939-FFF4-6AFE-AF193600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73A2CC-2D6C-E51C-4084-F253FDB7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5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C32596B-3FA7-855E-B681-AE42057ED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A0D6375-02FD-45CC-9B4D-84EF3ED3C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F93897-3E14-E0F2-742D-D2AB2211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9D5207-C3D2-70DE-72E6-6771CA25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31DE571-A979-D2EC-F77A-8E5703CE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8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279466-DE54-AE6C-B880-72A30464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40A85D-A91A-946C-59B2-10CE978E4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E9DDA8-40C8-0D8B-C025-9FC73149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E946AC-E6A5-B9D6-B9EE-99C5E636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F1C22E-81DA-4327-04B0-B57AD17C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9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126B11-50A4-35AF-9DBA-16BB51B8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14FCC29-EAF6-07EE-2DFB-578BFA6B9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AC2FF3-9FF3-2514-1B1D-757DEE550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6E4FD2-29B5-A3FB-5637-911EAB88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E31A01-AA44-30F7-2B02-E33D6B56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3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ECC3FB-59AD-8946-A3D5-AAB9923B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7208D6C-A5CB-DBBF-2D03-27A99CF55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39C4654-1787-33B5-F63F-BACD119D5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0E0701-AC74-CC0F-BCE0-6A4EC769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01A46F1-2B8D-D68C-86BF-877F6C9B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D30BF81-F008-9184-FF15-9B7695FE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8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1E2E57-5862-470D-DFA1-87652F79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3A48658-50AA-6374-3F82-1C8B00072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E10A899-CD47-AB78-FF9F-892A7308D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B647E32-32D0-6D0A-5A8C-2EC5B7E69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2935AF7-D0A4-9239-CCAC-9354E54D3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276820E-FC61-3861-56ED-15C0DE3D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862AD7A-0A6F-FB6A-6F03-DEFF2ED2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4A50481-B22F-5067-EA0A-508267E4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3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E787BE-586C-846D-7BED-50BEDA22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558FDDB-561A-8006-70CE-EA02BF79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8E79D3E-BFDF-00DF-A0F8-A980CE86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9B5B0F5-D43D-DDA2-2548-AB957569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1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D44609D-F3BB-795E-590C-A4D03768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42FCDC5-8DD5-06E5-114A-F6EB262D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857EA6D-D8CD-8D54-5105-F9F60CF2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FD569E-8088-3D64-187D-A12B59E2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73D944-290F-F108-E0B8-FA81AA81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5E946E1-DB62-0F75-1224-4977F6000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40BCF41-DBE7-1C49-63A3-E06E5E81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9880EE-8EF7-55AA-88C5-52DEE738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A3B4FD0-11D0-48E3-1241-6F41FD40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1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26C5B9-CE0D-BCA8-DC7E-892FE4EE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1E1D36B-B05A-75C6-6684-85A60D23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33B0FA-8375-DB6F-8218-F3914C3B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79F3C2-1E1E-A5AD-D62C-6E1267C8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1D7F85D-3D90-3FCC-CB16-3C1717C5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DF371B-27C7-027E-5A77-8C324D65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5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AF751D-EB9A-AA86-C1C2-8A0BF806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BDD7F1B-1FB9-50D6-DCAB-C4C1E064F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BD800A-2C96-1BE9-7A52-4BE54F568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C427-8684-4CA5-8967-62AF17D855DB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67CA5-666A-AC65-7538-0BD21E215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5C7C63-5EEB-F2AC-091C-03F290C92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4BC6-7B71-4ACB-BA63-017B1D5A2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1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8E312-0615-6F83-E98F-2D830B31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0917"/>
          </a:xfrm>
        </p:spPr>
        <p:txBody>
          <a:bodyPr/>
          <a:lstStyle/>
          <a:p>
            <a:r>
              <a:rPr lang="ru-RU" b="1" dirty="0"/>
              <a:t>МДОУ детский сад №88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3E9CC55-1A5F-BF33-3DA0-F62EF3B86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98800"/>
            <a:ext cx="9144000" cy="2159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itchFamily="18" charset="0"/>
              </a:rPr>
              <a:t>Образовательная программа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>
                <a:ln w="12700" cmpd="sng">
                  <a:solidFill>
                    <a:schemeClr val="bg2">
                      <a:lumMod val="90000"/>
                    </a:schemeClr>
                  </a:solidFill>
                  <a:prstDash val="solid"/>
                </a:ln>
                <a:latin typeface="Garamond" pitchFamily="18" charset="0"/>
                <a:ea typeface="Batang" pitchFamily="18" charset="-127"/>
              </a:rPr>
              <a:t>Дополнительный раздел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>
                <a:ln w="12700" cmpd="sng">
                  <a:solidFill>
                    <a:schemeClr val="bg2">
                      <a:lumMod val="90000"/>
                    </a:schemeClr>
                  </a:solidFill>
                  <a:prstDash val="solid"/>
                </a:ln>
                <a:latin typeface="Garamond" pitchFamily="18" charset="0"/>
                <a:ea typeface="Batang" pitchFamily="18" charset="-127"/>
              </a:rPr>
              <a:t>(для ознакомления родителей)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86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57111E-A6E0-CAC4-9B60-230E000A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231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6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6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sz="4400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34440" y="329184"/>
            <a:ext cx="9701784" cy="6217919"/>
            <a:chOff x="883" y="1992"/>
            <a:chExt cx="12634" cy="6684"/>
          </a:xfrm>
        </p:grpSpPr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5140" y="4399"/>
              <a:ext cx="4181" cy="2415"/>
            </a:xfrm>
            <a:custGeom>
              <a:avLst/>
              <a:gdLst/>
              <a:ahLst/>
              <a:cxnLst>
                <a:cxn ang="0">
                  <a:pos x="3778" y="0"/>
                </a:cxn>
                <a:cxn ang="0">
                  <a:pos x="402" y="0"/>
                </a:cxn>
                <a:cxn ang="0">
                  <a:pos x="330" y="7"/>
                </a:cxn>
                <a:cxn ang="0">
                  <a:pos x="262" y="25"/>
                </a:cxn>
                <a:cxn ang="0">
                  <a:pos x="199" y="55"/>
                </a:cxn>
                <a:cxn ang="0">
                  <a:pos x="143" y="95"/>
                </a:cxn>
                <a:cxn ang="0">
                  <a:pos x="94" y="143"/>
                </a:cxn>
                <a:cxn ang="0">
                  <a:pos x="55" y="200"/>
                </a:cxn>
                <a:cxn ang="0">
                  <a:pos x="25" y="262"/>
                </a:cxn>
                <a:cxn ang="0">
                  <a:pos x="6" y="330"/>
                </a:cxn>
                <a:cxn ang="0">
                  <a:pos x="0" y="403"/>
                </a:cxn>
                <a:cxn ang="0">
                  <a:pos x="0" y="2012"/>
                </a:cxn>
                <a:cxn ang="0">
                  <a:pos x="6" y="2085"/>
                </a:cxn>
                <a:cxn ang="0">
                  <a:pos x="25" y="2153"/>
                </a:cxn>
                <a:cxn ang="0">
                  <a:pos x="55" y="2215"/>
                </a:cxn>
                <a:cxn ang="0">
                  <a:pos x="94" y="2271"/>
                </a:cxn>
                <a:cxn ang="0">
                  <a:pos x="143" y="2320"/>
                </a:cxn>
                <a:cxn ang="0">
                  <a:pos x="199" y="2360"/>
                </a:cxn>
                <a:cxn ang="0">
                  <a:pos x="262" y="2389"/>
                </a:cxn>
                <a:cxn ang="0">
                  <a:pos x="330" y="2408"/>
                </a:cxn>
                <a:cxn ang="0">
                  <a:pos x="402" y="2415"/>
                </a:cxn>
                <a:cxn ang="0">
                  <a:pos x="3778" y="2415"/>
                </a:cxn>
                <a:cxn ang="0">
                  <a:pos x="3851" y="2408"/>
                </a:cxn>
                <a:cxn ang="0">
                  <a:pos x="3919" y="2389"/>
                </a:cxn>
                <a:cxn ang="0">
                  <a:pos x="3981" y="2360"/>
                </a:cxn>
                <a:cxn ang="0">
                  <a:pos x="4037" y="2320"/>
                </a:cxn>
                <a:cxn ang="0">
                  <a:pos x="4086" y="2271"/>
                </a:cxn>
                <a:cxn ang="0">
                  <a:pos x="4126" y="2215"/>
                </a:cxn>
                <a:cxn ang="0">
                  <a:pos x="4155" y="2153"/>
                </a:cxn>
                <a:cxn ang="0">
                  <a:pos x="4174" y="2085"/>
                </a:cxn>
                <a:cxn ang="0">
                  <a:pos x="4181" y="2012"/>
                </a:cxn>
                <a:cxn ang="0">
                  <a:pos x="4181" y="403"/>
                </a:cxn>
                <a:cxn ang="0">
                  <a:pos x="4174" y="330"/>
                </a:cxn>
                <a:cxn ang="0">
                  <a:pos x="4155" y="262"/>
                </a:cxn>
                <a:cxn ang="0">
                  <a:pos x="4126" y="200"/>
                </a:cxn>
                <a:cxn ang="0">
                  <a:pos x="4086" y="143"/>
                </a:cxn>
                <a:cxn ang="0">
                  <a:pos x="4037" y="95"/>
                </a:cxn>
                <a:cxn ang="0">
                  <a:pos x="3981" y="55"/>
                </a:cxn>
                <a:cxn ang="0">
                  <a:pos x="3919" y="25"/>
                </a:cxn>
                <a:cxn ang="0">
                  <a:pos x="3851" y="7"/>
                </a:cxn>
                <a:cxn ang="0">
                  <a:pos x="3778" y="0"/>
                </a:cxn>
              </a:cxnLst>
              <a:rect l="0" t="0" r="r" b="b"/>
              <a:pathLst>
                <a:path w="4181" h="2415">
                  <a:moveTo>
                    <a:pt x="3778" y="0"/>
                  </a:moveTo>
                  <a:lnTo>
                    <a:pt x="402" y="0"/>
                  </a:lnTo>
                  <a:lnTo>
                    <a:pt x="330" y="7"/>
                  </a:lnTo>
                  <a:lnTo>
                    <a:pt x="262" y="25"/>
                  </a:lnTo>
                  <a:lnTo>
                    <a:pt x="199" y="55"/>
                  </a:lnTo>
                  <a:lnTo>
                    <a:pt x="143" y="95"/>
                  </a:lnTo>
                  <a:lnTo>
                    <a:pt x="94" y="143"/>
                  </a:lnTo>
                  <a:lnTo>
                    <a:pt x="55" y="200"/>
                  </a:lnTo>
                  <a:lnTo>
                    <a:pt x="25" y="262"/>
                  </a:lnTo>
                  <a:lnTo>
                    <a:pt x="6" y="330"/>
                  </a:lnTo>
                  <a:lnTo>
                    <a:pt x="0" y="403"/>
                  </a:lnTo>
                  <a:lnTo>
                    <a:pt x="0" y="2012"/>
                  </a:lnTo>
                  <a:lnTo>
                    <a:pt x="6" y="2085"/>
                  </a:lnTo>
                  <a:lnTo>
                    <a:pt x="25" y="2153"/>
                  </a:lnTo>
                  <a:lnTo>
                    <a:pt x="55" y="2215"/>
                  </a:lnTo>
                  <a:lnTo>
                    <a:pt x="94" y="2271"/>
                  </a:lnTo>
                  <a:lnTo>
                    <a:pt x="143" y="2320"/>
                  </a:lnTo>
                  <a:lnTo>
                    <a:pt x="199" y="2360"/>
                  </a:lnTo>
                  <a:lnTo>
                    <a:pt x="262" y="2389"/>
                  </a:lnTo>
                  <a:lnTo>
                    <a:pt x="330" y="2408"/>
                  </a:lnTo>
                  <a:lnTo>
                    <a:pt x="402" y="2415"/>
                  </a:lnTo>
                  <a:lnTo>
                    <a:pt x="3778" y="2415"/>
                  </a:lnTo>
                  <a:lnTo>
                    <a:pt x="3851" y="2408"/>
                  </a:lnTo>
                  <a:lnTo>
                    <a:pt x="3919" y="2389"/>
                  </a:lnTo>
                  <a:lnTo>
                    <a:pt x="3981" y="2360"/>
                  </a:lnTo>
                  <a:lnTo>
                    <a:pt x="4037" y="2320"/>
                  </a:lnTo>
                  <a:lnTo>
                    <a:pt x="4086" y="2271"/>
                  </a:lnTo>
                  <a:lnTo>
                    <a:pt x="4126" y="2215"/>
                  </a:lnTo>
                  <a:lnTo>
                    <a:pt x="4155" y="2153"/>
                  </a:lnTo>
                  <a:lnTo>
                    <a:pt x="4174" y="2085"/>
                  </a:lnTo>
                  <a:lnTo>
                    <a:pt x="4181" y="2012"/>
                  </a:lnTo>
                  <a:lnTo>
                    <a:pt x="4181" y="403"/>
                  </a:lnTo>
                  <a:lnTo>
                    <a:pt x="4174" y="330"/>
                  </a:lnTo>
                  <a:lnTo>
                    <a:pt x="4155" y="262"/>
                  </a:lnTo>
                  <a:lnTo>
                    <a:pt x="4126" y="200"/>
                  </a:lnTo>
                  <a:lnTo>
                    <a:pt x="4086" y="143"/>
                  </a:lnTo>
                  <a:lnTo>
                    <a:pt x="4037" y="95"/>
                  </a:lnTo>
                  <a:lnTo>
                    <a:pt x="3981" y="55"/>
                  </a:lnTo>
                  <a:lnTo>
                    <a:pt x="3919" y="25"/>
                  </a:lnTo>
                  <a:lnTo>
                    <a:pt x="3851" y="7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400" dirty="0" smtClean="0">
                <a:latin typeface="Garamond" pitchFamily="18" charset="0"/>
              </a:endParaRPr>
            </a:p>
            <a:p>
              <a:pPr algn="ctr"/>
              <a:endParaRPr lang="ru-RU" sz="2400" dirty="0" smtClean="0">
                <a:latin typeface="Garamond" pitchFamily="18" charset="0"/>
              </a:endParaRPr>
            </a:p>
            <a:p>
              <a:pPr algn="ctr"/>
              <a:r>
                <a:rPr lang="ru-RU" sz="2400" dirty="0" smtClean="0">
                  <a:latin typeface="Garamond" pitchFamily="18" charset="0"/>
                </a:rPr>
                <a:t>Образовательные области</a:t>
              </a:r>
              <a:endParaRPr lang="ru-RU" sz="2400" dirty="0">
                <a:latin typeface="Garamond" pitchFamily="18" charset="0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5140" y="4399"/>
              <a:ext cx="4181" cy="2415"/>
            </a:xfrm>
            <a:custGeom>
              <a:avLst/>
              <a:gdLst/>
              <a:ahLst/>
              <a:cxnLst>
                <a:cxn ang="0">
                  <a:pos x="0" y="403"/>
                </a:cxn>
                <a:cxn ang="0">
                  <a:pos x="6" y="330"/>
                </a:cxn>
                <a:cxn ang="0">
                  <a:pos x="25" y="262"/>
                </a:cxn>
                <a:cxn ang="0">
                  <a:pos x="55" y="200"/>
                </a:cxn>
                <a:cxn ang="0">
                  <a:pos x="94" y="143"/>
                </a:cxn>
                <a:cxn ang="0">
                  <a:pos x="143" y="95"/>
                </a:cxn>
                <a:cxn ang="0">
                  <a:pos x="199" y="55"/>
                </a:cxn>
                <a:cxn ang="0">
                  <a:pos x="262" y="25"/>
                </a:cxn>
                <a:cxn ang="0">
                  <a:pos x="330" y="7"/>
                </a:cxn>
                <a:cxn ang="0">
                  <a:pos x="402" y="0"/>
                </a:cxn>
                <a:cxn ang="0">
                  <a:pos x="3778" y="0"/>
                </a:cxn>
                <a:cxn ang="0">
                  <a:pos x="3851" y="7"/>
                </a:cxn>
                <a:cxn ang="0">
                  <a:pos x="3919" y="25"/>
                </a:cxn>
                <a:cxn ang="0">
                  <a:pos x="3981" y="55"/>
                </a:cxn>
                <a:cxn ang="0">
                  <a:pos x="4037" y="95"/>
                </a:cxn>
                <a:cxn ang="0">
                  <a:pos x="4086" y="143"/>
                </a:cxn>
                <a:cxn ang="0">
                  <a:pos x="4126" y="200"/>
                </a:cxn>
                <a:cxn ang="0">
                  <a:pos x="4155" y="262"/>
                </a:cxn>
                <a:cxn ang="0">
                  <a:pos x="4174" y="330"/>
                </a:cxn>
                <a:cxn ang="0">
                  <a:pos x="4181" y="403"/>
                </a:cxn>
                <a:cxn ang="0">
                  <a:pos x="4181" y="2012"/>
                </a:cxn>
                <a:cxn ang="0">
                  <a:pos x="4174" y="2085"/>
                </a:cxn>
                <a:cxn ang="0">
                  <a:pos x="4155" y="2153"/>
                </a:cxn>
                <a:cxn ang="0">
                  <a:pos x="4126" y="2215"/>
                </a:cxn>
                <a:cxn ang="0">
                  <a:pos x="4086" y="2271"/>
                </a:cxn>
                <a:cxn ang="0">
                  <a:pos x="4037" y="2320"/>
                </a:cxn>
                <a:cxn ang="0">
                  <a:pos x="3981" y="2360"/>
                </a:cxn>
                <a:cxn ang="0">
                  <a:pos x="3919" y="2389"/>
                </a:cxn>
                <a:cxn ang="0">
                  <a:pos x="3851" y="2408"/>
                </a:cxn>
                <a:cxn ang="0">
                  <a:pos x="3778" y="2415"/>
                </a:cxn>
                <a:cxn ang="0">
                  <a:pos x="402" y="2415"/>
                </a:cxn>
                <a:cxn ang="0">
                  <a:pos x="330" y="2408"/>
                </a:cxn>
                <a:cxn ang="0">
                  <a:pos x="262" y="2389"/>
                </a:cxn>
                <a:cxn ang="0">
                  <a:pos x="199" y="2360"/>
                </a:cxn>
                <a:cxn ang="0">
                  <a:pos x="143" y="2320"/>
                </a:cxn>
                <a:cxn ang="0">
                  <a:pos x="94" y="2271"/>
                </a:cxn>
                <a:cxn ang="0">
                  <a:pos x="55" y="2215"/>
                </a:cxn>
                <a:cxn ang="0">
                  <a:pos x="25" y="2153"/>
                </a:cxn>
                <a:cxn ang="0">
                  <a:pos x="6" y="2085"/>
                </a:cxn>
                <a:cxn ang="0">
                  <a:pos x="0" y="2012"/>
                </a:cxn>
                <a:cxn ang="0">
                  <a:pos x="0" y="403"/>
                </a:cxn>
              </a:cxnLst>
              <a:rect l="0" t="0" r="r" b="b"/>
              <a:pathLst>
                <a:path w="4181" h="2415">
                  <a:moveTo>
                    <a:pt x="0" y="403"/>
                  </a:moveTo>
                  <a:lnTo>
                    <a:pt x="6" y="330"/>
                  </a:lnTo>
                  <a:lnTo>
                    <a:pt x="25" y="262"/>
                  </a:lnTo>
                  <a:lnTo>
                    <a:pt x="55" y="200"/>
                  </a:lnTo>
                  <a:lnTo>
                    <a:pt x="94" y="143"/>
                  </a:lnTo>
                  <a:lnTo>
                    <a:pt x="143" y="95"/>
                  </a:lnTo>
                  <a:lnTo>
                    <a:pt x="199" y="55"/>
                  </a:lnTo>
                  <a:lnTo>
                    <a:pt x="262" y="25"/>
                  </a:lnTo>
                  <a:lnTo>
                    <a:pt x="330" y="7"/>
                  </a:lnTo>
                  <a:lnTo>
                    <a:pt x="402" y="0"/>
                  </a:lnTo>
                  <a:lnTo>
                    <a:pt x="3778" y="0"/>
                  </a:lnTo>
                  <a:lnTo>
                    <a:pt x="3851" y="7"/>
                  </a:lnTo>
                  <a:lnTo>
                    <a:pt x="3919" y="25"/>
                  </a:lnTo>
                  <a:lnTo>
                    <a:pt x="3981" y="55"/>
                  </a:lnTo>
                  <a:lnTo>
                    <a:pt x="4037" y="95"/>
                  </a:lnTo>
                  <a:lnTo>
                    <a:pt x="4086" y="143"/>
                  </a:lnTo>
                  <a:lnTo>
                    <a:pt x="4126" y="200"/>
                  </a:lnTo>
                  <a:lnTo>
                    <a:pt x="4155" y="262"/>
                  </a:lnTo>
                  <a:lnTo>
                    <a:pt x="4174" y="330"/>
                  </a:lnTo>
                  <a:lnTo>
                    <a:pt x="4181" y="403"/>
                  </a:lnTo>
                  <a:lnTo>
                    <a:pt x="4181" y="2012"/>
                  </a:lnTo>
                  <a:lnTo>
                    <a:pt x="4174" y="2085"/>
                  </a:lnTo>
                  <a:lnTo>
                    <a:pt x="4155" y="2153"/>
                  </a:lnTo>
                  <a:lnTo>
                    <a:pt x="4126" y="2215"/>
                  </a:lnTo>
                  <a:lnTo>
                    <a:pt x="4086" y="2271"/>
                  </a:lnTo>
                  <a:lnTo>
                    <a:pt x="4037" y="2320"/>
                  </a:lnTo>
                  <a:lnTo>
                    <a:pt x="3981" y="2360"/>
                  </a:lnTo>
                  <a:lnTo>
                    <a:pt x="3919" y="2389"/>
                  </a:lnTo>
                  <a:lnTo>
                    <a:pt x="3851" y="2408"/>
                  </a:lnTo>
                  <a:lnTo>
                    <a:pt x="3778" y="2415"/>
                  </a:lnTo>
                  <a:lnTo>
                    <a:pt x="402" y="2415"/>
                  </a:lnTo>
                  <a:lnTo>
                    <a:pt x="330" y="2408"/>
                  </a:lnTo>
                  <a:lnTo>
                    <a:pt x="262" y="2389"/>
                  </a:lnTo>
                  <a:lnTo>
                    <a:pt x="199" y="2360"/>
                  </a:lnTo>
                  <a:lnTo>
                    <a:pt x="143" y="2320"/>
                  </a:lnTo>
                  <a:lnTo>
                    <a:pt x="94" y="2271"/>
                  </a:lnTo>
                  <a:lnTo>
                    <a:pt x="55" y="2215"/>
                  </a:lnTo>
                  <a:lnTo>
                    <a:pt x="25" y="2153"/>
                  </a:lnTo>
                  <a:lnTo>
                    <a:pt x="6" y="2085"/>
                  </a:lnTo>
                  <a:lnTo>
                    <a:pt x="0" y="2012"/>
                  </a:lnTo>
                  <a:lnTo>
                    <a:pt x="0" y="403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5287" y="1992"/>
              <a:ext cx="3826" cy="1724"/>
            </a:xfrm>
            <a:custGeom>
              <a:avLst/>
              <a:gdLst/>
              <a:ahLst/>
              <a:cxnLst>
                <a:cxn ang="0">
                  <a:pos x="3539" y="0"/>
                </a:cxn>
                <a:cxn ang="0">
                  <a:pos x="287" y="0"/>
                </a:cxn>
                <a:cxn ang="0">
                  <a:pos x="211" y="10"/>
                </a:cxn>
                <a:cxn ang="0">
                  <a:pos x="142" y="39"/>
                </a:cxn>
                <a:cxn ang="0">
                  <a:pos x="84" y="84"/>
                </a:cxn>
                <a:cxn ang="0">
                  <a:pos x="39" y="142"/>
                </a:cxn>
                <a:cxn ang="0">
                  <a:pos x="10" y="211"/>
                </a:cxn>
                <a:cxn ang="0">
                  <a:pos x="0" y="287"/>
                </a:cxn>
                <a:cxn ang="0">
                  <a:pos x="0" y="1436"/>
                </a:cxn>
                <a:cxn ang="0">
                  <a:pos x="10" y="1512"/>
                </a:cxn>
                <a:cxn ang="0">
                  <a:pos x="39" y="1581"/>
                </a:cxn>
                <a:cxn ang="0">
                  <a:pos x="84" y="1639"/>
                </a:cxn>
                <a:cxn ang="0">
                  <a:pos x="142" y="1684"/>
                </a:cxn>
                <a:cxn ang="0">
                  <a:pos x="211" y="1713"/>
                </a:cxn>
                <a:cxn ang="0">
                  <a:pos x="287" y="1723"/>
                </a:cxn>
                <a:cxn ang="0">
                  <a:pos x="3539" y="1723"/>
                </a:cxn>
                <a:cxn ang="0">
                  <a:pos x="3615" y="1713"/>
                </a:cxn>
                <a:cxn ang="0">
                  <a:pos x="3684" y="1684"/>
                </a:cxn>
                <a:cxn ang="0">
                  <a:pos x="3742" y="1639"/>
                </a:cxn>
                <a:cxn ang="0">
                  <a:pos x="3787" y="1581"/>
                </a:cxn>
                <a:cxn ang="0">
                  <a:pos x="3816" y="1512"/>
                </a:cxn>
                <a:cxn ang="0">
                  <a:pos x="3826" y="1436"/>
                </a:cxn>
                <a:cxn ang="0">
                  <a:pos x="3826" y="287"/>
                </a:cxn>
                <a:cxn ang="0">
                  <a:pos x="3816" y="211"/>
                </a:cxn>
                <a:cxn ang="0">
                  <a:pos x="3787" y="142"/>
                </a:cxn>
                <a:cxn ang="0">
                  <a:pos x="3742" y="84"/>
                </a:cxn>
                <a:cxn ang="0">
                  <a:pos x="3684" y="39"/>
                </a:cxn>
                <a:cxn ang="0">
                  <a:pos x="3615" y="10"/>
                </a:cxn>
                <a:cxn ang="0">
                  <a:pos x="3539" y="0"/>
                </a:cxn>
              </a:cxnLst>
              <a:rect l="0" t="0" r="r" b="b"/>
              <a:pathLst>
                <a:path w="3826" h="1724">
                  <a:moveTo>
                    <a:pt x="3539" y="0"/>
                  </a:moveTo>
                  <a:lnTo>
                    <a:pt x="287" y="0"/>
                  </a:lnTo>
                  <a:lnTo>
                    <a:pt x="211" y="10"/>
                  </a:lnTo>
                  <a:lnTo>
                    <a:pt x="142" y="39"/>
                  </a:lnTo>
                  <a:lnTo>
                    <a:pt x="84" y="84"/>
                  </a:lnTo>
                  <a:lnTo>
                    <a:pt x="39" y="142"/>
                  </a:lnTo>
                  <a:lnTo>
                    <a:pt x="10" y="211"/>
                  </a:lnTo>
                  <a:lnTo>
                    <a:pt x="0" y="287"/>
                  </a:lnTo>
                  <a:lnTo>
                    <a:pt x="0" y="1436"/>
                  </a:lnTo>
                  <a:lnTo>
                    <a:pt x="10" y="1512"/>
                  </a:lnTo>
                  <a:lnTo>
                    <a:pt x="39" y="1581"/>
                  </a:lnTo>
                  <a:lnTo>
                    <a:pt x="84" y="1639"/>
                  </a:lnTo>
                  <a:lnTo>
                    <a:pt x="142" y="1684"/>
                  </a:lnTo>
                  <a:lnTo>
                    <a:pt x="211" y="1713"/>
                  </a:lnTo>
                  <a:lnTo>
                    <a:pt x="287" y="1723"/>
                  </a:lnTo>
                  <a:lnTo>
                    <a:pt x="3539" y="1723"/>
                  </a:lnTo>
                  <a:lnTo>
                    <a:pt x="3615" y="1713"/>
                  </a:lnTo>
                  <a:lnTo>
                    <a:pt x="3684" y="1684"/>
                  </a:lnTo>
                  <a:lnTo>
                    <a:pt x="3742" y="1639"/>
                  </a:lnTo>
                  <a:lnTo>
                    <a:pt x="3787" y="1581"/>
                  </a:lnTo>
                  <a:lnTo>
                    <a:pt x="3816" y="1512"/>
                  </a:lnTo>
                  <a:lnTo>
                    <a:pt x="3826" y="1436"/>
                  </a:lnTo>
                  <a:lnTo>
                    <a:pt x="3826" y="287"/>
                  </a:lnTo>
                  <a:lnTo>
                    <a:pt x="3816" y="211"/>
                  </a:lnTo>
                  <a:lnTo>
                    <a:pt x="3787" y="142"/>
                  </a:lnTo>
                  <a:lnTo>
                    <a:pt x="3742" y="84"/>
                  </a:lnTo>
                  <a:lnTo>
                    <a:pt x="3684" y="39"/>
                  </a:lnTo>
                  <a:lnTo>
                    <a:pt x="3615" y="10"/>
                  </a:lnTo>
                  <a:lnTo>
                    <a:pt x="3539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Социально – коммуникативное развитие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5287" y="1992"/>
              <a:ext cx="3826" cy="1724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10" y="211"/>
                </a:cxn>
                <a:cxn ang="0">
                  <a:pos x="39" y="142"/>
                </a:cxn>
                <a:cxn ang="0">
                  <a:pos x="84" y="84"/>
                </a:cxn>
                <a:cxn ang="0">
                  <a:pos x="142" y="39"/>
                </a:cxn>
                <a:cxn ang="0">
                  <a:pos x="211" y="10"/>
                </a:cxn>
                <a:cxn ang="0">
                  <a:pos x="287" y="0"/>
                </a:cxn>
                <a:cxn ang="0">
                  <a:pos x="3539" y="0"/>
                </a:cxn>
                <a:cxn ang="0">
                  <a:pos x="3615" y="10"/>
                </a:cxn>
                <a:cxn ang="0">
                  <a:pos x="3684" y="39"/>
                </a:cxn>
                <a:cxn ang="0">
                  <a:pos x="3742" y="84"/>
                </a:cxn>
                <a:cxn ang="0">
                  <a:pos x="3787" y="142"/>
                </a:cxn>
                <a:cxn ang="0">
                  <a:pos x="3816" y="211"/>
                </a:cxn>
                <a:cxn ang="0">
                  <a:pos x="3826" y="287"/>
                </a:cxn>
                <a:cxn ang="0">
                  <a:pos x="3826" y="1436"/>
                </a:cxn>
                <a:cxn ang="0">
                  <a:pos x="3816" y="1512"/>
                </a:cxn>
                <a:cxn ang="0">
                  <a:pos x="3787" y="1581"/>
                </a:cxn>
                <a:cxn ang="0">
                  <a:pos x="3742" y="1639"/>
                </a:cxn>
                <a:cxn ang="0">
                  <a:pos x="3684" y="1684"/>
                </a:cxn>
                <a:cxn ang="0">
                  <a:pos x="3615" y="1713"/>
                </a:cxn>
                <a:cxn ang="0">
                  <a:pos x="3539" y="1723"/>
                </a:cxn>
                <a:cxn ang="0">
                  <a:pos x="287" y="1723"/>
                </a:cxn>
                <a:cxn ang="0">
                  <a:pos x="211" y="1713"/>
                </a:cxn>
                <a:cxn ang="0">
                  <a:pos x="142" y="1684"/>
                </a:cxn>
                <a:cxn ang="0">
                  <a:pos x="84" y="1639"/>
                </a:cxn>
                <a:cxn ang="0">
                  <a:pos x="39" y="1581"/>
                </a:cxn>
                <a:cxn ang="0">
                  <a:pos x="10" y="1512"/>
                </a:cxn>
                <a:cxn ang="0">
                  <a:pos x="0" y="1436"/>
                </a:cxn>
                <a:cxn ang="0">
                  <a:pos x="0" y="287"/>
                </a:cxn>
              </a:cxnLst>
              <a:rect l="0" t="0" r="r" b="b"/>
              <a:pathLst>
                <a:path w="3826" h="1724">
                  <a:moveTo>
                    <a:pt x="0" y="287"/>
                  </a:moveTo>
                  <a:lnTo>
                    <a:pt x="10" y="211"/>
                  </a:lnTo>
                  <a:lnTo>
                    <a:pt x="39" y="142"/>
                  </a:lnTo>
                  <a:lnTo>
                    <a:pt x="84" y="84"/>
                  </a:lnTo>
                  <a:lnTo>
                    <a:pt x="142" y="39"/>
                  </a:lnTo>
                  <a:lnTo>
                    <a:pt x="211" y="10"/>
                  </a:lnTo>
                  <a:lnTo>
                    <a:pt x="287" y="0"/>
                  </a:lnTo>
                  <a:lnTo>
                    <a:pt x="3539" y="0"/>
                  </a:lnTo>
                  <a:lnTo>
                    <a:pt x="3615" y="10"/>
                  </a:lnTo>
                  <a:lnTo>
                    <a:pt x="3684" y="39"/>
                  </a:lnTo>
                  <a:lnTo>
                    <a:pt x="3742" y="84"/>
                  </a:lnTo>
                  <a:lnTo>
                    <a:pt x="3787" y="142"/>
                  </a:lnTo>
                  <a:lnTo>
                    <a:pt x="3816" y="211"/>
                  </a:lnTo>
                  <a:lnTo>
                    <a:pt x="3826" y="287"/>
                  </a:lnTo>
                  <a:lnTo>
                    <a:pt x="3826" y="1436"/>
                  </a:lnTo>
                  <a:lnTo>
                    <a:pt x="3816" y="1512"/>
                  </a:lnTo>
                  <a:lnTo>
                    <a:pt x="3787" y="1581"/>
                  </a:lnTo>
                  <a:lnTo>
                    <a:pt x="3742" y="1639"/>
                  </a:lnTo>
                  <a:lnTo>
                    <a:pt x="3684" y="1684"/>
                  </a:lnTo>
                  <a:lnTo>
                    <a:pt x="3615" y="1713"/>
                  </a:lnTo>
                  <a:lnTo>
                    <a:pt x="3539" y="1723"/>
                  </a:lnTo>
                  <a:lnTo>
                    <a:pt x="287" y="1723"/>
                  </a:lnTo>
                  <a:lnTo>
                    <a:pt x="211" y="1713"/>
                  </a:lnTo>
                  <a:lnTo>
                    <a:pt x="142" y="1684"/>
                  </a:lnTo>
                  <a:lnTo>
                    <a:pt x="84" y="1639"/>
                  </a:lnTo>
                  <a:lnTo>
                    <a:pt x="39" y="1581"/>
                  </a:lnTo>
                  <a:lnTo>
                    <a:pt x="10" y="1512"/>
                  </a:lnTo>
                  <a:lnTo>
                    <a:pt x="0" y="1436"/>
                  </a:lnTo>
                  <a:lnTo>
                    <a:pt x="0" y="28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0003" y="4399"/>
              <a:ext cx="3514" cy="1234"/>
            </a:xfrm>
            <a:custGeom>
              <a:avLst/>
              <a:gdLst/>
              <a:ahLst/>
              <a:cxnLst>
                <a:cxn ang="0">
                  <a:pos x="3308" y="0"/>
                </a:cxn>
                <a:cxn ang="0">
                  <a:pos x="206" y="0"/>
                </a:cxn>
                <a:cxn ang="0">
                  <a:pos x="126" y="16"/>
                </a:cxn>
                <a:cxn ang="0">
                  <a:pos x="60" y="60"/>
                </a:cxn>
                <a:cxn ang="0">
                  <a:pos x="16" y="126"/>
                </a:cxn>
                <a:cxn ang="0">
                  <a:pos x="0" y="206"/>
                </a:cxn>
                <a:cxn ang="0">
                  <a:pos x="0" y="1028"/>
                </a:cxn>
                <a:cxn ang="0">
                  <a:pos x="16" y="1108"/>
                </a:cxn>
                <a:cxn ang="0">
                  <a:pos x="60" y="1174"/>
                </a:cxn>
                <a:cxn ang="0">
                  <a:pos x="126" y="1218"/>
                </a:cxn>
                <a:cxn ang="0">
                  <a:pos x="206" y="1234"/>
                </a:cxn>
                <a:cxn ang="0">
                  <a:pos x="3308" y="1234"/>
                </a:cxn>
                <a:cxn ang="0">
                  <a:pos x="3388" y="1218"/>
                </a:cxn>
                <a:cxn ang="0">
                  <a:pos x="3454" y="1174"/>
                </a:cxn>
                <a:cxn ang="0">
                  <a:pos x="3498" y="1108"/>
                </a:cxn>
                <a:cxn ang="0">
                  <a:pos x="3514" y="1028"/>
                </a:cxn>
                <a:cxn ang="0">
                  <a:pos x="3514" y="206"/>
                </a:cxn>
                <a:cxn ang="0">
                  <a:pos x="3498" y="126"/>
                </a:cxn>
                <a:cxn ang="0">
                  <a:pos x="3454" y="60"/>
                </a:cxn>
                <a:cxn ang="0">
                  <a:pos x="3388" y="16"/>
                </a:cxn>
                <a:cxn ang="0">
                  <a:pos x="3308" y="0"/>
                </a:cxn>
              </a:cxnLst>
              <a:rect l="0" t="0" r="r" b="b"/>
              <a:pathLst>
                <a:path w="3514" h="1234">
                  <a:moveTo>
                    <a:pt x="3308" y="0"/>
                  </a:moveTo>
                  <a:lnTo>
                    <a:pt x="206" y="0"/>
                  </a:lnTo>
                  <a:lnTo>
                    <a:pt x="126" y="16"/>
                  </a:lnTo>
                  <a:lnTo>
                    <a:pt x="60" y="60"/>
                  </a:lnTo>
                  <a:lnTo>
                    <a:pt x="16" y="126"/>
                  </a:lnTo>
                  <a:lnTo>
                    <a:pt x="0" y="206"/>
                  </a:lnTo>
                  <a:lnTo>
                    <a:pt x="0" y="1028"/>
                  </a:lnTo>
                  <a:lnTo>
                    <a:pt x="16" y="1108"/>
                  </a:lnTo>
                  <a:lnTo>
                    <a:pt x="60" y="1174"/>
                  </a:lnTo>
                  <a:lnTo>
                    <a:pt x="126" y="1218"/>
                  </a:lnTo>
                  <a:lnTo>
                    <a:pt x="206" y="1234"/>
                  </a:lnTo>
                  <a:lnTo>
                    <a:pt x="3308" y="1234"/>
                  </a:lnTo>
                  <a:lnTo>
                    <a:pt x="3388" y="1218"/>
                  </a:lnTo>
                  <a:lnTo>
                    <a:pt x="3454" y="1174"/>
                  </a:lnTo>
                  <a:lnTo>
                    <a:pt x="3498" y="1108"/>
                  </a:lnTo>
                  <a:lnTo>
                    <a:pt x="3514" y="1028"/>
                  </a:lnTo>
                  <a:lnTo>
                    <a:pt x="3514" y="206"/>
                  </a:lnTo>
                  <a:lnTo>
                    <a:pt x="3498" y="126"/>
                  </a:lnTo>
                  <a:lnTo>
                    <a:pt x="3454" y="60"/>
                  </a:lnTo>
                  <a:lnTo>
                    <a:pt x="3388" y="16"/>
                  </a:lnTo>
                  <a:lnTo>
                    <a:pt x="330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Познавательное развитие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0003" y="4399"/>
              <a:ext cx="3514" cy="1234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6" y="126"/>
                </a:cxn>
                <a:cxn ang="0">
                  <a:pos x="60" y="60"/>
                </a:cxn>
                <a:cxn ang="0">
                  <a:pos x="126" y="16"/>
                </a:cxn>
                <a:cxn ang="0">
                  <a:pos x="206" y="0"/>
                </a:cxn>
                <a:cxn ang="0">
                  <a:pos x="3308" y="0"/>
                </a:cxn>
                <a:cxn ang="0">
                  <a:pos x="3388" y="16"/>
                </a:cxn>
                <a:cxn ang="0">
                  <a:pos x="3454" y="60"/>
                </a:cxn>
                <a:cxn ang="0">
                  <a:pos x="3498" y="126"/>
                </a:cxn>
                <a:cxn ang="0">
                  <a:pos x="3514" y="206"/>
                </a:cxn>
                <a:cxn ang="0">
                  <a:pos x="3514" y="1028"/>
                </a:cxn>
                <a:cxn ang="0">
                  <a:pos x="3498" y="1108"/>
                </a:cxn>
                <a:cxn ang="0">
                  <a:pos x="3454" y="1174"/>
                </a:cxn>
                <a:cxn ang="0">
                  <a:pos x="3388" y="1218"/>
                </a:cxn>
                <a:cxn ang="0">
                  <a:pos x="3308" y="1234"/>
                </a:cxn>
                <a:cxn ang="0">
                  <a:pos x="206" y="1234"/>
                </a:cxn>
                <a:cxn ang="0">
                  <a:pos x="126" y="1218"/>
                </a:cxn>
                <a:cxn ang="0">
                  <a:pos x="60" y="1174"/>
                </a:cxn>
                <a:cxn ang="0">
                  <a:pos x="16" y="1108"/>
                </a:cxn>
                <a:cxn ang="0">
                  <a:pos x="0" y="1028"/>
                </a:cxn>
                <a:cxn ang="0">
                  <a:pos x="0" y="206"/>
                </a:cxn>
              </a:cxnLst>
              <a:rect l="0" t="0" r="r" b="b"/>
              <a:pathLst>
                <a:path w="3514" h="1234">
                  <a:moveTo>
                    <a:pt x="0" y="206"/>
                  </a:moveTo>
                  <a:lnTo>
                    <a:pt x="16" y="126"/>
                  </a:lnTo>
                  <a:lnTo>
                    <a:pt x="60" y="60"/>
                  </a:lnTo>
                  <a:lnTo>
                    <a:pt x="126" y="16"/>
                  </a:lnTo>
                  <a:lnTo>
                    <a:pt x="206" y="0"/>
                  </a:lnTo>
                  <a:lnTo>
                    <a:pt x="3308" y="0"/>
                  </a:lnTo>
                  <a:lnTo>
                    <a:pt x="3388" y="16"/>
                  </a:lnTo>
                  <a:lnTo>
                    <a:pt x="3454" y="60"/>
                  </a:lnTo>
                  <a:lnTo>
                    <a:pt x="3498" y="126"/>
                  </a:lnTo>
                  <a:lnTo>
                    <a:pt x="3514" y="206"/>
                  </a:lnTo>
                  <a:lnTo>
                    <a:pt x="3514" y="1028"/>
                  </a:lnTo>
                  <a:lnTo>
                    <a:pt x="3498" y="1108"/>
                  </a:lnTo>
                  <a:lnTo>
                    <a:pt x="3454" y="1174"/>
                  </a:lnTo>
                  <a:lnTo>
                    <a:pt x="3388" y="1218"/>
                  </a:lnTo>
                  <a:lnTo>
                    <a:pt x="3308" y="1234"/>
                  </a:lnTo>
                  <a:lnTo>
                    <a:pt x="206" y="1234"/>
                  </a:lnTo>
                  <a:lnTo>
                    <a:pt x="126" y="1218"/>
                  </a:lnTo>
                  <a:lnTo>
                    <a:pt x="60" y="1174"/>
                  </a:lnTo>
                  <a:lnTo>
                    <a:pt x="16" y="1108"/>
                  </a:lnTo>
                  <a:lnTo>
                    <a:pt x="0" y="1028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883" y="4399"/>
              <a:ext cx="3514" cy="1234"/>
            </a:xfrm>
            <a:custGeom>
              <a:avLst/>
              <a:gdLst/>
              <a:ahLst/>
              <a:cxnLst>
                <a:cxn ang="0">
                  <a:pos x="3308" y="0"/>
                </a:cxn>
                <a:cxn ang="0">
                  <a:pos x="206" y="0"/>
                </a:cxn>
                <a:cxn ang="0">
                  <a:pos x="126" y="16"/>
                </a:cxn>
                <a:cxn ang="0">
                  <a:pos x="60" y="60"/>
                </a:cxn>
                <a:cxn ang="0">
                  <a:pos x="16" y="126"/>
                </a:cxn>
                <a:cxn ang="0">
                  <a:pos x="0" y="206"/>
                </a:cxn>
                <a:cxn ang="0">
                  <a:pos x="0" y="1028"/>
                </a:cxn>
                <a:cxn ang="0">
                  <a:pos x="16" y="1108"/>
                </a:cxn>
                <a:cxn ang="0">
                  <a:pos x="60" y="1174"/>
                </a:cxn>
                <a:cxn ang="0">
                  <a:pos x="126" y="1218"/>
                </a:cxn>
                <a:cxn ang="0">
                  <a:pos x="206" y="1234"/>
                </a:cxn>
                <a:cxn ang="0">
                  <a:pos x="3308" y="1234"/>
                </a:cxn>
                <a:cxn ang="0">
                  <a:pos x="3388" y="1218"/>
                </a:cxn>
                <a:cxn ang="0">
                  <a:pos x="3454" y="1174"/>
                </a:cxn>
                <a:cxn ang="0">
                  <a:pos x="3498" y="1108"/>
                </a:cxn>
                <a:cxn ang="0">
                  <a:pos x="3514" y="1028"/>
                </a:cxn>
                <a:cxn ang="0">
                  <a:pos x="3514" y="206"/>
                </a:cxn>
                <a:cxn ang="0">
                  <a:pos x="3498" y="126"/>
                </a:cxn>
                <a:cxn ang="0">
                  <a:pos x="3454" y="60"/>
                </a:cxn>
                <a:cxn ang="0">
                  <a:pos x="3388" y="16"/>
                </a:cxn>
                <a:cxn ang="0">
                  <a:pos x="3308" y="0"/>
                </a:cxn>
              </a:cxnLst>
              <a:rect l="0" t="0" r="r" b="b"/>
              <a:pathLst>
                <a:path w="3514" h="1234">
                  <a:moveTo>
                    <a:pt x="3308" y="0"/>
                  </a:moveTo>
                  <a:lnTo>
                    <a:pt x="206" y="0"/>
                  </a:lnTo>
                  <a:lnTo>
                    <a:pt x="126" y="16"/>
                  </a:lnTo>
                  <a:lnTo>
                    <a:pt x="60" y="60"/>
                  </a:lnTo>
                  <a:lnTo>
                    <a:pt x="16" y="126"/>
                  </a:lnTo>
                  <a:lnTo>
                    <a:pt x="0" y="206"/>
                  </a:lnTo>
                  <a:lnTo>
                    <a:pt x="0" y="1028"/>
                  </a:lnTo>
                  <a:lnTo>
                    <a:pt x="16" y="1108"/>
                  </a:lnTo>
                  <a:lnTo>
                    <a:pt x="60" y="1174"/>
                  </a:lnTo>
                  <a:lnTo>
                    <a:pt x="126" y="1218"/>
                  </a:lnTo>
                  <a:lnTo>
                    <a:pt x="206" y="1234"/>
                  </a:lnTo>
                  <a:lnTo>
                    <a:pt x="3308" y="1234"/>
                  </a:lnTo>
                  <a:lnTo>
                    <a:pt x="3388" y="1218"/>
                  </a:lnTo>
                  <a:lnTo>
                    <a:pt x="3454" y="1174"/>
                  </a:lnTo>
                  <a:lnTo>
                    <a:pt x="3498" y="1108"/>
                  </a:lnTo>
                  <a:lnTo>
                    <a:pt x="3514" y="1028"/>
                  </a:lnTo>
                  <a:lnTo>
                    <a:pt x="3514" y="206"/>
                  </a:lnTo>
                  <a:lnTo>
                    <a:pt x="3498" y="126"/>
                  </a:lnTo>
                  <a:lnTo>
                    <a:pt x="3454" y="60"/>
                  </a:lnTo>
                  <a:lnTo>
                    <a:pt x="3388" y="16"/>
                  </a:lnTo>
                  <a:lnTo>
                    <a:pt x="330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Речевое развитие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883" y="4399"/>
              <a:ext cx="3514" cy="1234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6" y="126"/>
                </a:cxn>
                <a:cxn ang="0">
                  <a:pos x="60" y="60"/>
                </a:cxn>
                <a:cxn ang="0">
                  <a:pos x="126" y="16"/>
                </a:cxn>
                <a:cxn ang="0">
                  <a:pos x="206" y="0"/>
                </a:cxn>
                <a:cxn ang="0">
                  <a:pos x="3308" y="0"/>
                </a:cxn>
                <a:cxn ang="0">
                  <a:pos x="3388" y="16"/>
                </a:cxn>
                <a:cxn ang="0">
                  <a:pos x="3454" y="60"/>
                </a:cxn>
                <a:cxn ang="0">
                  <a:pos x="3498" y="126"/>
                </a:cxn>
                <a:cxn ang="0">
                  <a:pos x="3514" y="206"/>
                </a:cxn>
                <a:cxn ang="0">
                  <a:pos x="3514" y="1028"/>
                </a:cxn>
                <a:cxn ang="0">
                  <a:pos x="3498" y="1108"/>
                </a:cxn>
                <a:cxn ang="0">
                  <a:pos x="3454" y="1174"/>
                </a:cxn>
                <a:cxn ang="0">
                  <a:pos x="3388" y="1218"/>
                </a:cxn>
                <a:cxn ang="0">
                  <a:pos x="3308" y="1234"/>
                </a:cxn>
                <a:cxn ang="0">
                  <a:pos x="206" y="1234"/>
                </a:cxn>
                <a:cxn ang="0">
                  <a:pos x="126" y="1218"/>
                </a:cxn>
                <a:cxn ang="0">
                  <a:pos x="60" y="1174"/>
                </a:cxn>
                <a:cxn ang="0">
                  <a:pos x="16" y="1108"/>
                </a:cxn>
                <a:cxn ang="0">
                  <a:pos x="0" y="1028"/>
                </a:cxn>
                <a:cxn ang="0">
                  <a:pos x="0" y="206"/>
                </a:cxn>
              </a:cxnLst>
              <a:rect l="0" t="0" r="r" b="b"/>
              <a:pathLst>
                <a:path w="3514" h="1234">
                  <a:moveTo>
                    <a:pt x="0" y="206"/>
                  </a:moveTo>
                  <a:lnTo>
                    <a:pt x="16" y="126"/>
                  </a:lnTo>
                  <a:lnTo>
                    <a:pt x="60" y="60"/>
                  </a:lnTo>
                  <a:lnTo>
                    <a:pt x="126" y="16"/>
                  </a:lnTo>
                  <a:lnTo>
                    <a:pt x="206" y="0"/>
                  </a:lnTo>
                  <a:lnTo>
                    <a:pt x="3308" y="0"/>
                  </a:lnTo>
                  <a:lnTo>
                    <a:pt x="3388" y="16"/>
                  </a:lnTo>
                  <a:lnTo>
                    <a:pt x="3454" y="60"/>
                  </a:lnTo>
                  <a:lnTo>
                    <a:pt x="3498" y="126"/>
                  </a:lnTo>
                  <a:lnTo>
                    <a:pt x="3514" y="206"/>
                  </a:lnTo>
                  <a:lnTo>
                    <a:pt x="3514" y="1028"/>
                  </a:lnTo>
                  <a:lnTo>
                    <a:pt x="3498" y="1108"/>
                  </a:lnTo>
                  <a:lnTo>
                    <a:pt x="3454" y="1174"/>
                  </a:lnTo>
                  <a:lnTo>
                    <a:pt x="3388" y="1218"/>
                  </a:lnTo>
                  <a:lnTo>
                    <a:pt x="3308" y="1234"/>
                  </a:lnTo>
                  <a:lnTo>
                    <a:pt x="206" y="1234"/>
                  </a:lnTo>
                  <a:lnTo>
                    <a:pt x="126" y="1218"/>
                  </a:lnTo>
                  <a:lnTo>
                    <a:pt x="60" y="1174"/>
                  </a:lnTo>
                  <a:lnTo>
                    <a:pt x="16" y="1108"/>
                  </a:lnTo>
                  <a:lnTo>
                    <a:pt x="0" y="1028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8090" y="7442"/>
              <a:ext cx="3864" cy="1234"/>
            </a:xfrm>
            <a:custGeom>
              <a:avLst/>
              <a:gdLst/>
              <a:ahLst/>
              <a:cxnLst>
                <a:cxn ang="0">
                  <a:pos x="3659" y="0"/>
                </a:cxn>
                <a:cxn ang="0">
                  <a:pos x="206" y="0"/>
                </a:cxn>
                <a:cxn ang="0">
                  <a:pos x="126" y="17"/>
                </a:cxn>
                <a:cxn ang="0">
                  <a:pos x="61" y="61"/>
                </a:cxn>
                <a:cxn ang="0">
                  <a:pos x="17" y="126"/>
                </a:cxn>
                <a:cxn ang="0">
                  <a:pos x="0" y="206"/>
                </a:cxn>
                <a:cxn ang="0">
                  <a:pos x="0" y="1028"/>
                </a:cxn>
                <a:cxn ang="0">
                  <a:pos x="17" y="1108"/>
                </a:cxn>
                <a:cxn ang="0">
                  <a:pos x="61" y="1174"/>
                </a:cxn>
                <a:cxn ang="0">
                  <a:pos x="126" y="1218"/>
                </a:cxn>
                <a:cxn ang="0">
                  <a:pos x="206" y="1234"/>
                </a:cxn>
                <a:cxn ang="0">
                  <a:pos x="3659" y="1234"/>
                </a:cxn>
                <a:cxn ang="0">
                  <a:pos x="3739" y="1218"/>
                </a:cxn>
                <a:cxn ang="0">
                  <a:pos x="3804" y="1174"/>
                </a:cxn>
                <a:cxn ang="0">
                  <a:pos x="3848" y="1108"/>
                </a:cxn>
                <a:cxn ang="0">
                  <a:pos x="3864" y="1028"/>
                </a:cxn>
                <a:cxn ang="0">
                  <a:pos x="3864" y="206"/>
                </a:cxn>
                <a:cxn ang="0">
                  <a:pos x="3848" y="126"/>
                </a:cxn>
                <a:cxn ang="0">
                  <a:pos x="3804" y="61"/>
                </a:cxn>
                <a:cxn ang="0">
                  <a:pos x="3739" y="17"/>
                </a:cxn>
                <a:cxn ang="0">
                  <a:pos x="3659" y="0"/>
                </a:cxn>
              </a:cxnLst>
              <a:rect l="0" t="0" r="r" b="b"/>
              <a:pathLst>
                <a:path w="3864" h="1234">
                  <a:moveTo>
                    <a:pt x="3659" y="0"/>
                  </a:moveTo>
                  <a:lnTo>
                    <a:pt x="206" y="0"/>
                  </a:lnTo>
                  <a:lnTo>
                    <a:pt x="126" y="17"/>
                  </a:lnTo>
                  <a:lnTo>
                    <a:pt x="61" y="61"/>
                  </a:lnTo>
                  <a:lnTo>
                    <a:pt x="17" y="126"/>
                  </a:lnTo>
                  <a:lnTo>
                    <a:pt x="0" y="206"/>
                  </a:lnTo>
                  <a:lnTo>
                    <a:pt x="0" y="1028"/>
                  </a:lnTo>
                  <a:lnTo>
                    <a:pt x="17" y="1108"/>
                  </a:lnTo>
                  <a:lnTo>
                    <a:pt x="61" y="1174"/>
                  </a:lnTo>
                  <a:lnTo>
                    <a:pt x="126" y="1218"/>
                  </a:lnTo>
                  <a:lnTo>
                    <a:pt x="206" y="1234"/>
                  </a:lnTo>
                  <a:lnTo>
                    <a:pt x="3659" y="1234"/>
                  </a:lnTo>
                  <a:lnTo>
                    <a:pt x="3739" y="1218"/>
                  </a:lnTo>
                  <a:lnTo>
                    <a:pt x="3804" y="1174"/>
                  </a:lnTo>
                  <a:lnTo>
                    <a:pt x="3848" y="1108"/>
                  </a:lnTo>
                  <a:lnTo>
                    <a:pt x="3864" y="1028"/>
                  </a:lnTo>
                  <a:lnTo>
                    <a:pt x="3864" y="206"/>
                  </a:lnTo>
                  <a:lnTo>
                    <a:pt x="3848" y="126"/>
                  </a:lnTo>
                  <a:lnTo>
                    <a:pt x="3804" y="61"/>
                  </a:lnTo>
                  <a:lnTo>
                    <a:pt x="3739" y="17"/>
                  </a:lnTo>
                  <a:lnTo>
                    <a:pt x="3659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Художественно – эстетическое развитие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8090" y="7442"/>
              <a:ext cx="3864" cy="1234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7" y="126"/>
                </a:cxn>
                <a:cxn ang="0">
                  <a:pos x="61" y="61"/>
                </a:cxn>
                <a:cxn ang="0">
                  <a:pos x="126" y="17"/>
                </a:cxn>
                <a:cxn ang="0">
                  <a:pos x="206" y="0"/>
                </a:cxn>
                <a:cxn ang="0">
                  <a:pos x="3659" y="0"/>
                </a:cxn>
                <a:cxn ang="0">
                  <a:pos x="3739" y="17"/>
                </a:cxn>
                <a:cxn ang="0">
                  <a:pos x="3804" y="61"/>
                </a:cxn>
                <a:cxn ang="0">
                  <a:pos x="3848" y="126"/>
                </a:cxn>
                <a:cxn ang="0">
                  <a:pos x="3864" y="206"/>
                </a:cxn>
                <a:cxn ang="0">
                  <a:pos x="3864" y="1028"/>
                </a:cxn>
                <a:cxn ang="0">
                  <a:pos x="3848" y="1108"/>
                </a:cxn>
                <a:cxn ang="0">
                  <a:pos x="3804" y="1174"/>
                </a:cxn>
                <a:cxn ang="0">
                  <a:pos x="3739" y="1218"/>
                </a:cxn>
                <a:cxn ang="0">
                  <a:pos x="3659" y="1234"/>
                </a:cxn>
                <a:cxn ang="0">
                  <a:pos x="206" y="1234"/>
                </a:cxn>
                <a:cxn ang="0">
                  <a:pos x="126" y="1218"/>
                </a:cxn>
                <a:cxn ang="0">
                  <a:pos x="61" y="1174"/>
                </a:cxn>
                <a:cxn ang="0">
                  <a:pos x="17" y="1108"/>
                </a:cxn>
                <a:cxn ang="0">
                  <a:pos x="0" y="1028"/>
                </a:cxn>
                <a:cxn ang="0">
                  <a:pos x="0" y="206"/>
                </a:cxn>
              </a:cxnLst>
              <a:rect l="0" t="0" r="r" b="b"/>
              <a:pathLst>
                <a:path w="3864" h="1234">
                  <a:moveTo>
                    <a:pt x="0" y="206"/>
                  </a:moveTo>
                  <a:lnTo>
                    <a:pt x="17" y="126"/>
                  </a:lnTo>
                  <a:lnTo>
                    <a:pt x="61" y="61"/>
                  </a:lnTo>
                  <a:lnTo>
                    <a:pt x="126" y="17"/>
                  </a:lnTo>
                  <a:lnTo>
                    <a:pt x="206" y="0"/>
                  </a:lnTo>
                  <a:lnTo>
                    <a:pt x="3659" y="0"/>
                  </a:lnTo>
                  <a:lnTo>
                    <a:pt x="3739" y="17"/>
                  </a:lnTo>
                  <a:lnTo>
                    <a:pt x="3804" y="61"/>
                  </a:lnTo>
                  <a:lnTo>
                    <a:pt x="3848" y="126"/>
                  </a:lnTo>
                  <a:lnTo>
                    <a:pt x="3864" y="206"/>
                  </a:lnTo>
                  <a:lnTo>
                    <a:pt x="3864" y="1028"/>
                  </a:lnTo>
                  <a:lnTo>
                    <a:pt x="3848" y="1108"/>
                  </a:lnTo>
                  <a:lnTo>
                    <a:pt x="3804" y="1174"/>
                  </a:lnTo>
                  <a:lnTo>
                    <a:pt x="3739" y="1218"/>
                  </a:lnTo>
                  <a:lnTo>
                    <a:pt x="3659" y="1234"/>
                  </a:lnTo>
                  <a:lnTo>
                    <a:pt x="206" y="1234"/>
                  </a:lnTo>
                  <a:lnTo>
                    <a:pt x="126" y="1218"/>
                  </a:lnTo>
                  <a:lnTo>
                    <a:pt x="61" y="1174"/>
                  </a:lnTo>
                  <a:lnTo>
                    <a:pt x="17" y="1108"/>
                  </a:lnTo>
                  <a:lnTo>
                    <a:pt x="0" y="1028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817" y="7442"/>
              <a:ext cx="3864" cy="1234"/>
            </a:xfrm>
            <a:custGeom>
              <a:avLst/>
              <a:gdLst/>
              <a:ahLst/>
              <a:cxnLst>
                <a:cxn ang="0">
                  <a:pos x="3658" y="0"/>
                </a:cxn>
                <a:cxn ang="0">
                  <a:pos x="205" y="0"/>
                </a:cxn>
                <a:cxn ang="0">
                  <a:pos x="125" y="17"/>
                </a:cxn>
                <a:cxn ang="0">
                  <a:pos x="60" y="61"/>
                </a:cxn>
                <a:cxn ang="0">
                  <a:pos x="16" y="126"/>
                </a:cxn>
                <a:cxn ang="0">
                  <a:pos x="0" y="206"/>
                </a:cxn>
                <a:cxn ang="0">
                  <a:pos x="0" y="1028"/>
                </a:cxn>
                <a:cxn ang="0">
                  <a:pos x="16" y="1108"/>
                </a:cxn>
                <a:cxn ang="0">
                  <a:pos x="60" y="1174"/>
                </a:cxn>
                <a:cxn ang="0">
                  <a:pos x="125" y="1218"/>
                </a:cxn>
                <a:cxn ang="0">
                  <a:pos x="205" y="1234"/>
                </a:cxn>
                <a:cxn ang="0">
                  <a:pos x="3658" y="1234"/>
                </a:cxn>
                <a:cxn ang="0">
                  <a:pos x="3738" y="1218"/>
                </a:cxn>
                <a:cxn ang="0">
                  <a:pos x="3803" y="1174"/>
                </a:cxn>
                <a:cxn ang="0">
                  <a:pos x="3847" y="1108"/>
                </a:cxn>
                <a:cxn ang="0">
                  <a:pos x="3864" y="1028"/>
                </a:cxn>
                <a:cxn ang="0">
                  <a:pos x="3864" y="206"/>
                </a:cxn>
                <a:cxn ang="0">
                  <a:pos x="3847" y="126"/>
                </a:cxn>
                <a:cxn ang="0">
                  <a:pos x="3803" y="61"/>
                </a:cxn>
                <a:cxn ang="0">
                  <a:pos x="3738" y="17"/>
                </a:cxn>
                <a:cxn ang="0">
                  <a:pos x="3658" y="0"/>
                </a:cxn>
              </a:cxnLst>
              <a:rect l="0" t="0" r="r" b="b"/>
              <a:pathLst>
                <a:path w="3864" h="1234">
                  <a:moveTo>
                    <a:pt x="3658" y="0"/>
                  </a:moveTo>
                  <a:lnTo>
                    <a:pt x="205" y="0"/>
                  </a:lnTo>
                  <a:lnTo>
                    <a:pt x="125" y="17"/>
                  </a:lnTo>
                  <a:lnTo>
                    <a:pt x="60" y="61"/>
                  </a:lnTo>
                  <a:lnTo>
                    <a:pt x="16" y="126"/>
                  </a:lnTo>
                  <a:lnTo>
                    <a:pt x="0" y="206"/>
                  </a:lnTo>
                  <a:lnTo>
                    <a:pt x="0" y="1028"/>
                  </a:lnTo>
                  <a:lnTo>
                    <a:pt x="16" y="1108"/>
                  </a:lnTo>
                  <a:lnTo>
                    <a:pt x="60" y="1174"/>
                  </a:lnTo>
                  <a:lnTo>
                    <a:pt x="125" y="1218"/>
                  </a:lnTo>
                  <a:lnTo>
                    <a:pt x="205" y="1234"/>
                  </a:lnTo>
                  <a:lnTo>
                    <a:pt x="3658" y="1234"/>
                  </a:lnTo>
                  <a:lnTo>
                    <a:pt x="3738" y="1218"/>
                  </a:lnTo>
                  <a:lnTo>
                    <a:pt x="3803" y="1174"/>
                  </a:lnTo>
                  <a:lnTo>
                    <a:pt x="3847" y="1108"/>
                  </a:lnTo>
                  <a:lnTo>
                    <a:pt x="3864" y="1028"/>
                  </a:lnTo>
                  <a:lnTo>
                    <a:pt x="3864" y="206"/>
                  </a:lnTo>
                  <a:lnTo>
                    <a:pt x="3847" y="126"/>
                  </a:lnTo>
                  <a:lnTo>
                    <a:pt x="3803" y="61"/>
                  </a:lnTo>
                  <a:lnTo>
                    <a:pt x="3738" y="17"/>
                  </a:lnTo>
                  <a:lnTo>
                    <a:pt x="365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Физическое развитие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817" y="7442"/>
              <a:ext cx="3864" cy="1234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6" y="126"/>
                </a:cxn>
                <a:cxn ang="0">
                  <a:pos x="60" y="61"/>
                </a:cxn>
                <a:cxn ang="0">
                  <a:pos x="125" y="17"/>
                </a:cxn>
                <a:cxn ang="0">
                  <a:pos x="205" y="0"/>
                </a:cxn>
                <a:cxn ang="0">
                  <a:pos x="3658" y="0"/>
                </a:cxn>
                <a:cxn ang="0">
                  <a:pos x="3738" y="17"/>
                </a:cxn>
                <a:cxn ang="0">
                  <a:pos x="3803" y="61"/>
                </a:cxn>
                <a:cxn ang="0">
                  <a:pos x="3847" y="126"/>
                </a:cxn>
                <a:cxn ang="0">
                  <a:pos x="3864" y="206"/>
                </a:cxn>
                <a:cxn ang="0">
                  <a:pos x="3864" y="1028"/>
                </a:cxn>
                <a:cxn ang="0">
                  <a:pos x="3847" y="1108"/>
                </a:cxn>
                <a:cxn ang="0">
                  <a:pos x="3803" y="1174"/>
                </a:cxn>
                <a:cxn ang="0">
                  <a:pos x="3738" y="1218"/>
                </a:cxn>
                <a:cxn ang="0">
                  <a:pos x="3658" y="1234"/>
                </a:cxn>
                <a:cxn ang="0">
                  <a:pos x="205" y="1234"/>
                </a:cxn>
                <a:cxn ang="0">
                  <a:pos x="125" y="1218"/>
                </a:cxn>
                <a:cxn ang="0">
                  <a:pos x="60" y="1174"/>
                </a:cxn>
                <a:cxn ang="0">
                  <a:pos x="16" y="1108"/>
                </a:cxn>
                <a:cxn ang="0">
                  <a:pos x="0" y="1028"/>
                </a:cxn>
                <a:cxn ang="0">
                  <a:pos x="0" y="206"/>
                </a:cxn>
              </a:cxnLst>
              <a:rect l="0" t="0" r="r" b="b"/>
              <a:pathLst>
                <a:path w="3864" h="1234">
                  <a:moveTo>
                    <a:pt x="0" y="206"/>
                  </a:moveTo>
                  <a:lnTo>
                    <a:pt x="16" y="126"/>
                  </a:lnTo>
                  <a:lnTo>
                    <a:pt x="60" y="61"/>
                  </a:lnTo>
                  <a:lnTo>
                    <a:pt x="125" y="17"/>
                  </a:lnTo>
                  <a:lnTo>
                    <a:pt x="205" y="0"/>
                  </a:lnTo>
                  <a:lnTo>
                    <a:pt x="3658" y="0"/>
                  </a:lnTo>
                  <a:lnTo>
                    <a:pt x="3738" y="17"/>
                  </a:lnTo>
                  <a:lnTo>
                    <a:pt x="3803" y="61"/>
                  </a:lnTo>
                  <a:lnTo>
                    <a:pt x="3847" y="126"/>
                  </a:lnTo>
                  <a:lnTo>
                    <a:pt x="3864" y="206"/>
                  </a:lnTo>
                  <a:lnTo>
                    <a:pt x="3864" y="1028"/>
                  </a:lnTo>
                  <a:lnTo>
                    <a:pt x="3847" y="1108"/>
                  </a:lnTo>
                  <a:lnTo>
                    <a:pt x="3803" y="1174"/>
                  </a:lnTo>
                  <a:lnTo>
                    <a:pt x="3738" y="1218"/>
                  </a:lnTo>
                  <a:lnTo>
                    <a:pt x="3658" y="1234"/>
                  </a:lnTo>
                  <a:lnTo>
                    <a:pt x="205" y="1234"/>
                  </a:lnTo>
                  <a:lnTo>
                    <a:pt x="125" y="1218"/>
                  </a:lnTo>
                  <a:lnTo>
                    <a:pt x="60" y="1174"/>
                  </a:lnTo>
                  <a:lnTo>
                    <a:pt x="16" y="1108"/>
                  </a:lnTo>
                  <a:lnTo>
                    <a:pt x="0" y="1028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1178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847088" y="273304"/>
            <a:ext cx="8449055" cy="1317752"/>
            <a:chOff x="0" y="0"/>
            <a:chExt cx="9769" cy="772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10" y="10"/>
              <a:ext cx="9749" cy="752"/>
            </a:xfrm>
            <a:custGeom>
              <a:avLst/>
              <a:gdLst/>
              <a:ahLst/>
              <a:cxnLst>
                <a:cxn ang="0">
                  <a:pos x="9624" y="0"/>
                </a:cxn>
                <a:cxn ang="0">
                  <a:pos x="125" y="0"/>
                </a:cxn>
                <a:cxn ang="0">
                  <a:pos x="76" y="10"/>
                </a:cxn>
                <a:cxn ang="0">
                  <a:pos x="37" y="37"/>
                </a:cxn>
                <a:cxn ang="0">
                  <a:pos x="10" y="76"/>
                </a:cxn>
                <a:cxn ang="0">
                  <a:pos x="0" y="125"/>
                </a:cxn>
                <a:cxn ang="0">
                  <a:pos x="0" y="626"/>
                </a:cxn>
                <a:cxn ang="0">
                  <a:pos x="10" y="675"/>
                </a:cxn>
                <a:cxn ang="0">
                  <a:pos x="37" y="715"/>
                </a:cxn>
                <a:cxn ang="0">
                  <a:pos x="76" y="741"/>
                </a:cxn>
                <a:cxn ang="0">
                  <a:pos x="125" y="751"/>
                </a:cxn>
                <a:cxn ang="0">
                  <a:pos x="9624" y="751"/>
                </a:cxn>
                <a:cxn ang="0">
                  <a:pos x="9672" y="741"/>
                </a:cxn>
                <a:cxn ang="0">
                  <a:pos x="9712" y="715"/>
                </a:cxn>
                <a:cxn ang="0">
                  <a:pos x="9739" y="675"/>
                </a:cxn>
                <a:cxn ang="0">
                  <a:pos x="9749" y="626"/>
                </a:cxn>
                <a:cxn ang="0">
                  <a:pos x="9749" y="125"/>
                </a:cxn>
                <a:cxn ang="0">
                  <a:pos x="9739" y="76"/>
                </a:cxn>
                <a:cxn ang="0">
                  <a:pos x="9712" y="37"/>
                </a:cxn>
                <a:cxn ang="0">
                  <a:pos x="9672" y="10"/>
                </a:cxn>
                <a:cxn ang="0">
                  <a:pos x="9624" y="0"/>
                </a:cxn>
              </a:cxnLst>
              <a:rect l="0" t="0" r="r" b="b"/>
              <a:pathLst>
                <a:path w="9749" h="752">
                  <a:moveTo>
                    <a:pt x="9624" y="0"/>
                  </a:moveTo>
                  <a:lnTo>
                    <a:pt x="125" y="0"/>
                  </a:lnTo>
                  <a:lnTo>
                    <a:pt x="76" y="10"/>
                  </a:lnTo>
                  <a:lnTo>
                    <a:pt x="37" y="37"/>
                  </a:lnTo>
                  <a:lnTo>
                    <a:pt x="10" y="76"/>
                  </a:lnTo>
                  <a:lnTo>
                    <a:pt x="0" y="125"/>
                  </a:lnTo>
                  <a:lnTo>
                    <a:pt x="0" y="626"/>
                  </a:lnTo>
                  <a:lnTo>
                    <a:pt x="10" y="675"/>
                  </a:lnTo>
                  <a:lnTo>
                    <a:pt x="37" y="715"/>
                  </a:lnTo>
                  <a:lnTo>
                    <a:pt x="76" y="741"/>
                  </a:lnTo>
                  <a:lnTo>
                    <a:pt x="125" y="751"/>
                  </a:lnTo>
                  <a:lnTo>
                    <a:pt x="9624" y="751"/>
                  </a:lnTo>
                  <a:lnTo>
                    <a:pt x="9672" y="741"/>
                  </a:lnTo>
                  <a:lnTo>
                    <a:pt x="9712" y="715"/>
                  </a:lnTo>
                  <a:lnTo>
                    <a:pt x="9739" y="675"/>
                  </a:lnTo>
                  <a:lnTo>
                    <a:pt x="9749" y="626"/>
                  </a:lnTo>
                  <a:lnTo>
                    <a:pt x="9749" y="125"/>
                  </a:lnTo>
                  <a:lnTo>
                    <a:pt x="9739" y="76"/>
                  </a:lnTo>
                  <a:lnTo>
                    <a:pt x="9712" y="37"/>
                  </a:lnTo>
                  <a:lnTo>
                    <a:pt x="9672" y="10"/>
                  </a:lnTo>
                  <a:lnTo>
                    <a:pt x="9624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10" y="10"/>
              <a:ext cx="9749" cy="75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10" y="76"/>
                </a:cxn>
                <a:cxn ang="0">
                  <a:pos x="37" y="37"/>
                </a:cxn>
                <a:cxn ang="0">
                  <a:pos x="76" y="10"/>
                </a:cxn>
                <a:cxn ang="0">
                  <a:pos x="125" y="0"/>
                </a:cxn>
                <a:cxn ang="0">
                  <a:pos x="9624" y="0"/>
                </a:cxn>
                <a:cxn ang="0">
                  <a:pos x="9672" y="10"/>
                </a:cxn>
                <a:cxn ang="0">
                  <a:pos x="9712" y="37"/>
                </a:cxn>
                <a:cxn ang="0">
                  <a:pos x="9739" y="76"/>
                </a:cxn>
                <a:cxn ang="0">
                  <a:pos x="9749" y="125"/>
                </a:cxn>
                <a:cxn ang="0">
                  <a:pos x="9749" y="626"/>
                </a:cxn>
                <a:cxn ang="0">
                  <a:pos x="9739" y="675"/>
                </a:cxn>
                <a:cxn ang="0">
                  <a:pos x="9712" y="715"/>
                </a:cxn>
                <a:cxn ang="0">
                  <a:pos x="9672" y="741"/>
                </a:cxn>
                <a:cxn ang="0">
                  <a:pos x="9624" y="751"/>
                </a:cxn>
                <a:cxn ang="0">
                  <a:pos x="125" y="751"/>
                </a:cxn>
                <a:cxn ang="0">
                  <a:pos x="76" y="741"/>
                </a:cxn>
                <a:cxn ang="0">
                  <a:pos x="37" y="715"/>
                </a:cxn>
                <a:cxn ang="0">
                  <a:pos x="10" y="675"/>
                </a:cxn>
                <a:cxn ang="0">
                  <a:pos x="0" y="626"/>
                </a:cxn>
                <a:cxn ang="0">
                  <a:pos x="0" y="125"/>
                </a:cxn>
              </a:cxnLst>
              <a:rect l="0" t="0" r="r" b="b"/>
              <a:pathLst>
                <a:path w="9749" h="752">
                  <a:moveTo>
                    <a:pt x="0" y="125"/>
                  </a:moveTo>
                  <a:lnTo>
                    <a:pt x="10" y="76"/>
                  </a:lnTo>
                  <a:lnTo>
                    <a:pt x="37" y="37"/>
                  </a:lnTo>
                  <a:lnTo>
                    <a:pt x="76" y="10"/>
                  </a:lnTo>
                  <a:lnTo>
                    <a:pt x="125" y="0"/>
                  </a:lnTo>
                  <a:lnTo>
                    <a:pt x="9624" y="0"/>
                  </a:lnTo>
                  <a:lnTo>
                    <a:pt x="9672" y="10"/>
                  </a:lnTo>
                  <a:lnTo>
                    <a:pt x="9712" y="37"/>
                  </a:lnTo>
                  <a:lnTo>
                    <a:pt x="9739" y="76"/>
                  </a:lnTo>
                  <a:lnTo>
                    <a:pt x="9749" y="125"/>
                  </a:lnTo>
                  <a:lnTo>
                    <a:pt x="9749" y="626"/>
                  </a:lnTo>
                  <a:lnTo>
                    <a:pt x="9739" y="675"/>
                  </a:lnTo>
                  <a:lnTo>
                    <a:pt x="9712" y="715"/>
                  </a:lnTo>
                  <a:lnTo>
                    <a:pt x="9672" y="741"/>
                  </a:lnTo>
                  <a:lnTo>
                    <a:pt x="9624" y="751"/>
                  </a:lnTo>
                  <a:lnTo>
                    <a:pt x="125" y="751"/>
                  </a:lnTo>
                  <a:lnTo>
                    <a:pt x="76" y="741"/>
                  </a:lnTo>
                  <a:lnTo>
                    <a:pt x="37" y="715"/>
                  </a:lnTo>
                  <a:lnTo>
                    <a:pt x="10" y="675"/>
                  </a:lnTo>
                  <a:lnTo>
                    <a:pt x="0" y="626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9769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288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Социально-коммуникативное развитие</a:t>
              </a:r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1986407" y="1828483"/>
            <a:ext cx="1822450" cy="395287"/>
            <a:chOff x="1286" y="287"/>
            <a:chExt cx="2869" cy="623"/>
          </a:xfrm>
        </p:grpSpPr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296" y="297"/>
              <a:ext cx="2849" cy="603"/>
            </a:xfrm>
            <a:custGeom>
              <a:avLst/>
              <a:gdLst/>
              <a:ahLst/>
              <a:cxnLst>
                <a:cxn ang="0">
                  <a:pos x="2748" y="0"/>
                </a:cxn>
                <a:cxn ang="0">
                  <a:pos x="100" y="0"/>
                </a:cxn>
                <a:cxn ang="0">
                  <a:pos x="61" y="8"/>
                </a:cxn>
                <a:cxn ang="0">
                  <a:pos x="29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8" y="541"/>
                </a:cxn>
                <a:cxn ang="0">
                  <a:pos x="29" y="573"/>
                </a:cxn>
                <a:cxn ang="0">
                  <a:pos x="61" y="595"/>
                </a:cxn>
                <a:cxn ang="0">
                  <a:pos x="100" y="602"/>
                </a:cxn>
                <a:cxn ang="0">
                  <a:pos x="2748" y="602"/>
                </a:cxn>
                <a:cxn ang="0">
                  <a:pos x="2787" y="595"/>
                </a:cxn>
                <a:cxn ang="0">
                  <a:pos x="2819" y="573"/>
                </a:cxn>
                <a:cxn ang="0">
                  <a:pos x="2841" y="541"/>
                </a:cxn>
                <a:cxn ang="0">
                  <a:pos x="2849" y="502"/>
                </a:cxn>
                <a:cxn ang="0">
                  <a:pos x="2849" y="100"/>
                </a:cxn>
                <a:cxn ang="0">
                  <a:pos x="2841" y="61"/>
                </a:cxn>
                <a:cxn ang="0">
                  <a:pos x="2819" y="29"/>
                </a:cxn>
                <a:cxn ang="0">
                  <a:pos x="2787" y="8"/>
                </a:cxn>
                <a:cxn ang="0">
                  <a:pos x="2748" y="0"/>
                </a:cxn>
              </a:cxnLst>
              <a:rect l="0" t="0" r="r" b="b"/>
              <a:pathLst>
                <a:path w="2849" h="603">
                  <a:moveTo>
                    <a:pt x="2748" y="0"/>
                  </a:moveTo>
                  <a:lnTo>
                    <a:pt x="100" y="0"/>
                  </a:lnTo>
                  <a:lnTo>
                    <a:pt x="61" y="8"/>
                  </a:lnTo>
                  <a:lnTo>
                    <a:pt x="29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8" y="541"/>
                  </a:lnTo>
                  <a:lnTo>
                    <a:pt x="29" y="573"/>
                  </a:lnTo>
                  <a:lnTo>
                    <a:pt x="61" y="595"/>
                  </a:lnTo>
                  <a:lnTo>
                    <a:pt x="100" y="602"/>
                  </a:lnTo>
                  <a:lnTo>
                    <a:pt x="2748" y="602"/>
                  </a:lnTo>
                  <a:lnTo>
                    <a:pt x="2787" y="595"/>
                  </a:lnTo>
                  <a:lnTo>
                    <a:pt x="2819" y="573"/>
                  </a:lnTo>
                  <a:lnTo>
                    <a:pt x="2841" y="541"/>
                  </a:lnTo>
                  <a:lnTo>
                    <a:pt x="2849" y="502"/>
                  </a:lnTo>
                  <a:lnTo>
                    <a:pt x="2849" y="100"/>
                  </a:lnTo>
                  <a:lnTo>
                    <a:pt x="2841" y="61"/>
                  </a:lnTo>
                  <a:lnTo>
                    <a:pt x="2819" y="29"/>
                  </a:lnTo>
                  <a:lnTo>
                    <a:pt x="2787" y="8"/>
                  </a:lnTo>
                  <a:lnTo>
                    <a:pt x="2748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296" y="297"/>
              <a:ext cx="2849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29" y="29"/>
                </a:cxn>
                <a:cxn ang="0">
                  <a:pos x="61" y="8"/>
                </a:cxn>
                <a:cxn ang="0">
                  <a:pos x="100" y="0"/>
                </a:cxn>
                <a:cxn ang="0">
                  <a:pos x="2748" y="0"/>
                </a:cxn>
                <a:cxn ang="0">
                  <a:pos x="2787" y="8"/>
                </a:cxn>
                <a:cxn ang="0">
                  <a:pos x="2819" y="29"/>
                </a:cxn>
                <a:cxn ang="0">
                  <a:pos x="2841" y="61"/>
                </a:cxn>
                <a:cxn ang="0">
                  <a:pos x="2849" y="100"/>
                </a:cxn>
                <a:cxn ang="0">
                  <a:pos x="2849" y="502"/>
                </a:cxn>
                <a:cxn ang="0">
                  <a:pos x="2841" y="541"/>
                </a:cxn>
                <a:cxn ang="0">
                  <a:pos x="2819" y="573"/>
                </a:cxn>
                <a:cxn ang="0">
                  <a:pos x="2787" y="595"/>
                </a:cxn>
                <a:cxn ang="0">
                  <a:pos x="2748" y="602"/>
                </a:cxn>
                <a:cxn ang="0">
                  <a:pos x="100" y="602"/>
                </a:cxn>
                <a:cxn ang="0">
                  <a:pos x="61" y="595"/>
                </a:cxn>
                <a:cxn ang="0">
                  <a:pos x="29" y="573"/>
                </a:cxn>
                <a:cxn ang="0">
                  <a:pos x="8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2849" h="603">
                  <a:moveTo>
                    <a:pt x="0" y="100"/>
                  </a:moveTo>
                  <a:lnTo>
                    <a:pt x="8" y="61"/>
                  </a:lnTo>
                  <a:lnTo>
                    <a:pt x="29" y="29"/>
                  </a:lnTo>
                  <a:lnTo>
                    <a:pt x="61" y="8"/>
                  </a:lnTo>
                  <a:lnTo>
                    <a:pt x="100" y="0"/>
                  </a:lnTo>
                  <a:lnTo>
                    <a:pt x="2748" y="0"/>
                  </a:lnTo>
                  <a:lnTo>
                    <a:pt x="2787" y="8"/>
                  </a:lnTo>
                  <a:lnTo>
                    <a:pt x="2819" y="29"/>
                  </a:lnTo>
                  <a:lnTo>
                    <a:pt x="2841" y="61"/>
                  </a:lnTo>
                  <a:lnTo>
                    <a:pt x="2849" y="100"/>
                  </a:lnTo>
                  <a:lnTo>
                    <a:pt x="2849" y="502"/>
                  </a:lnTo>
                  <a:lnTo>
                    <a:pt x="2841" y="541"/>
                  </a:lnTo>
                  <a:lnTo>
                    <a:pt x="2819" y="573"/>
                  </a:lnTo>
                  <a:lnTo>
                    <a:pt x="2787" y="595"/>
                  </a:lnTo>
                  <a:lnTo>
                    <a:pt x="2748" y="602"/>
                  </a:lnTo>
                  <a:lnTo>
                    <a:pt x="100" y="602"/>
                  </a:lnTo>
                  <a:lnTo>
                    <a:pt x="61" y="595"/>
                  </a:lnTo>
                  <a:lnTo>
                    <a:pt x="29" y="573"/>
                  </a:lnTo>
                  <a:lnTo>
                    <a:pt x="8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286" y="287"/>
              <a:ext cx="2869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4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Ценности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1402334" y="2308924"/>
            <a:ext cx="3663442" cy="3122612"/>
            <a:chOff x="755" y="1347"/>
            <a:chExt cx="5006" cy="4693"/>
          </a:xfrm>
        </p:grpSpPr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765" y="1357"/>
              <a:ext cx="3909" cy="4673"/>
            </a:xfrm>
            <a:custGeom>
              <a:avLst/>
              <a:gdLst/>
              <a:ahLst/>
              <a:cxnLst>
                <a:cxn ang="0">
                  <a:pos x="3258" y="0"/>
                </a:cxn>
                <a:cxn ang="0">
                  <a:pos x="651" y="0"/>
                </a:cxn>
                <a:cxn ang="0">
                  <a:pos x="575" y="4"/>
                </a:cxn>
                <a:cxn ang="0">
                  <a:pos x="502" y="17"/>
                </a:cxn>
                <a:cxn ang="0">
                  <a:pos x="431" y="38"/>
                </a:cxn>
                <a:cxn ang="0">
                  <a:pos x="365" y="66"/>
                </a:cxn>
                <a:cxn ang="0">
                  <a:pos x="302" y="101"/>
                </a:cxn>
                <a:cxn ang="0">
                  <a:pos x="244" y="143"/>
                </a:cxn>
                <a:cxn ang="0">
                  <a:pos x="190" y="191"/>
                </a:cxn>
                <a:cxn ang="0">
                  <a:pos x="143" y="244"/>
                </a:cxn>
                <a:cxn ang="0">
                  <a:pos x="101" y="302"/>
                </a:cxn>
                <a:cxn ang="0">
                  <a:pos x="66" y="365"/>
                </a:cxn>
                <a:cxn ang="0">
                  <a:pos x="38" y="432"/>
                </a:cxn>
                <a:cxn ang="0">
                  <a:pos x="17" y="502"/>
                </a:cxn>
                <a:cxn ang="0">
                  <a:pos x="4" y="575"/>
                </a:cxn>
                <a:cxn ang="0">
                  <a:pos x="0" y="651"/>
                </a:cxn>
                <a:cxn ang="0">
                  <a:pos x="0" y="4021"/>
                </a:cxn>
                <a:cxn ang="0">
                  <a:pos x="4" y="4097"/>
                </a:cxn>
                <a:cxn ang="0">
                  <a:pos x="17" y="4170"/>
                </a:cxn>
                <a:cxn ang="0">
                  <a:pos x="38" y="4241"/>
                </a:cxn>
                <a:cxn ang="0">
                  <a:pos x="66" y="4308"/>
                </a:cxn>
                <a:cxn ang="0">
                  <a:pos x="101" y="4370"/>
                </a:cxn>
                <a:cxn ang="0">
                  <a:pos x="143" y="4429"/>
                </a:cxn>
                <a:cxn ang="0">
                  <a:pos x="190" y="4482"/>
                </a:cxn>
                <a:cxn ang="0">
                  <a:pos x="244" y="4529"/>
                </a:cxn>
                <a:cxn ang="0">
                  <a:pos x="302" y="4571"/>
                </a:cxn>
                <a:cxn ang="0">
                  <a:pos x="365" y="4606"/>
                </a:cxn>
                <a:cxn ang="0">
                  <a:pos x="431" y="4635"/>
                </a:cxn>
                <a:cxn ang="0">
                  <a:pos x="502" y="4655"/>
                </a:cxn>
                <a:cxn ang="0">
                  <a:pos x="575" y="4668"/>
                </a:cxn>
                <a:cxn ang="0">
                  <a:pos x="651" y="4673"/>
                </a:cxn>
                <a:cxn ang="0">
                  <a:pos x="3258" y="4673"/>
                </a:cxn>
                <a:cxn ang="0">
                  <a:pos x="3334" y="4668"/>
                </a:cxn>
                <a:cxn ang="0">
                  <a:pos x="3407" y="4655"/>
                </a:cxn>
                <a:cxn ang="0">
                  <a:pos x="3477" y="4635"/>
                </a:cxn>
                <a:cxn ang="0">
                  <a:pos x="3544" y="4606"/>
                </a:cxn>
                <a:cxn ang="0">
                  <a:pos x="3607" y="4571"/>
                </a:cxn>
                <a:cxn ang="0">
                  <a:pos x="3665" y="4529"/>
                </a:cxn>
                <a:cxn ang="0">
                  <a:pos x="3718" y="4482"/>
                </a:cxn>
                <a:cxn ang="0">
                  <a:pos x="3766" y="4429"/>
                </a:cxn>
                <a:cxn ang="0">
                  <a:pos x="3808" y="4370"/>
                </a:cxn>
                <a:cxn ang="0">
                  <a:pos x="3843" y="4308"/>
                </a:cxn>
                <a:cxn ang="0">
                  <a:pos x="3871" y="4241"/>
                </a:cxn>
                <a:cxn ang="0">
                  <a:pos x="3892" y="4170"/>
                </a:cxn>
                <a:cxn ang="0">
                  <a:pos x="3905" y="4097"/>
                </a:cxn>
                <a:cxn ang="0">
                  <a:pos x="3909" y="4021"/>
                </a:cxn>
                <a:cxn ang="0">
                  <a:pos x="3909" y="651"/>
                </a:cxn>
                <a:cxn ang="0">
                  <a:pos x="3905" y="575"/>
                </a:cxn>
                <a:cxn ang="0">
                  <a:pos x="3892" y="502"/>
                </a:cxn>
                <a:cxn ang="0">
                  <a:pos x="3871" y="432"/>
                </a:cxn>
                <a:cxn ang="0">
                  <a:pos x="3843" y="365"/>
                </a:cxn>
                <a:cxn ang="0">
                  <a:pos x="3808" y="302"/>
                </a:cxn>
                <a:cxn ang="0">
                  <a:pos x="3766" y="244"/>
                </a:cxn>
                <a:cxn ang="0">
                  <a:pos x="3718" y="191"/>
                </a:cxn>
                <a:cxn ang="0">
                  <a:pos x="3665" y="143"/>
                </a:cxn>
                <a:cxn ang="0">
                  <a:pos x="3607" y="101"/>
                </a:cxn>
                <a:cxn ang="0">
                  <a:pos x="3544" y="66"/>
                </a:cxn>
                <a:cxn ang="0">
                  <a:pos x="3477" y="38"/>
                </a:cxn>
                <a:cxn ang="0">
                  <a:pos x="3407" y="17"/>
                </a:cxn>
                <a:cxn ang="0">
                  <a:pos x="3334" y="4"/>
                </a:cxn>
                <a:cxn ang="0">
                  <a:pos x="3258" y="0"/>
                </a:cxn>
              </a:cxnLst>
              <a:rect l="0" t="0" r="r" b="b"/>
              <a:pathLst>
                <a:path w="3910" h="4673">
                  <a:moveTo>
                    <a:pt x="3258" y="0"/>
                  </a:moveTo>
                  <a:lnTo>
                    <a:pt x="651" y="0"/>
                  </a:lnTo>
                  <a:lnTo>
                    <a:pt x="575" y="4"/>
                  </a:lnTo>
                  <a:lnTo>
                    <a:pt x="502" y="17"/>
                  </a:lnTo>
                  <a:lnTo>
                    <a:pt x="431" y="38"/>
                  </a:lnTo>
                  <a:lnTo>
                    <a:pt x="365" y="66"/>
                  </a:lnTo>
                  <a:lnTo>
                    <a:pt x="302" y="101"/>
                  </a:lnTo>
                  <a:lnTo>
                    <a:pt x="244" y="143"/>
                  </a:lnTo>
                  <a:lnTo>
                    <a:pt x="190" y="191"/>
                  </a:lnTo>
                  <a:lnTo>
                    <a:pt x="143" y="244"/>
                  </a:lnTo>
                  <a:lnTo>
                    <a:pt x="101" y="302"/>
                  </a:lnTo>
                  <a:lnTo>
                    <a:pt x="66" y="365"/>
                  </a:lnTo>
                  <a:lnTo>
                    <a:pt x="38" y="432"/>
                  </a:lnTo>
                  <a:lnTo>
                    <a:pt x="17" y="502"/>
                  </a:lnTo>
                  <a:lnTo>
                    <a:pt x="4" y="575"/>
                  </a:lnTo>
                  <a:lnTo>
                    <a:pt x="0" y="651"/>
                  </a:lnTo>
                  <a:lnTo>
                    <a:pt x="0" y="4021"/>
                  </a:lnTo>
                  <a:lnTo>
                    <a:pt x="4" y="4097"/>
                  </a:lnTo>
                  <a:lnTo>
                    <a:pt x="17" y="4170"/>
                  </a:lnTo>
                  <a:lnTo>
                    <a:pt x="38" y="4241"/>
                  </a:lnTo>
                  <a:lnTo>
                    <a:pt x="66" y="4308"/>
                  </a:lnTo>
                  <a:lnTo>
                    <a:pt x="101" y="4370"/>
                  </a:lnTo>
                  <a:lnTo>
                    <a:pt x="143" y="4429"/>
                  </a:lnTo>
                  <a:lnTo>
                    <a:pt x="190" y="4482"/>
                  </a:lnTo>
                  <a:lnTo>
                    <a:pt x="244" y="4529"/>
                  </a:lnTo>
                  <a:lnTo>
                    <a:pt x="302" y="4571"/>
                  </a:lnTo>
                  <a:lnTo>
                    <a:pt x="365" y="4606"/>
                  </a:lnTo>
                  <a:lnTo>
                    <a:pt x="431" y="4635"/>
                  </a:lnTo>
                  <a:lnTo>
                    <a:pt x="502" y="4655"/>
                  </a:lnTo>
                  <a:lnTo>
                    <a:pt x="575" y="4668"/>
                  </a:lnTo>
                  <a:lnTo>
                    <a:pt x="651" y="4673"/>
                  </a:lnTo>
                  <a:lnTo>
                    <a:pt x="3258" y="4673"/>
                  </a:lnTo>
                  <a:lnTo>
                    <a:pt x="3334" y="4668"/>
                  </a:lnTo>
                  <a:lnTo>
                    <a:pt x="3407" y="4655"/>
                  </a:lnTo>
                  <a:lnTo>
                    <a:pt x="3477" y="4635"/>
                  </a:lnTo>
                  <a:lnTo>
                    <a:pt x="3544" y="4606"/>
                  </a:lnTo>
                  <a:lnTo>
                    <a:pt x="3607" y="4571"/>
                  </a:lnTo>
                  <a:lnTo>
                    <a:pt x="3665" y="4529"/>
                  </a:lnTo>
                  <a:lnTo>
                    <a:pt x="3718" y="4482"/>
                  </a:lnTo>
                  <a:lnTo>
                    <a:pt x="3766" y="4429"/>
                  </a:lnTo>
                  <a:lnTo>
                    <a:pt x="3808" y="4370"/>
                  </a:lnTo>
                  <a:lnTo>
                    <a:pt x="3843" y="4308"/>
                  </a:lnTo>
                  <a:lnTo>
                    <a:pt x="3871" y="4241"/>
                  </a:lnTo>
                  <a:lnTo>
                    <a:pt x="3892" y="4170"/>
                  </a:lnTo>
                  <a:lnTo>
                    <a:pt x="3905" y="4097"/>
                  </a:lnTo>
                  <a:lnTo>
                    <a:pt x="3909" y="4021"/>
                  </a:lnTo>
                  <a:lnTo>
                    <a:pt x="3909" y="651"/>
                  </a:lnTo>
                  <a:lnTo>
                    <a:pt x="3905" y="575"/>
                  </a:lnTo>
                  <a:lnTo>
                    <a:pt x="3892" y="502"/>
                  </a:lnTo>
                  <a:lnTo>
                    <a:pt x="3871" y="432"/>
                  </a:lnTo>
                  <a:lnTo>
                    <a:pt x="3843" y="365"/>
                  </a:lnTo>
                  <a:lnTo>
                    <a:pt x="3808" y="302"/>
                  </a:lnTo>
                  <a:lnTo>
                    <a:pt x="3766" y="244"/>
                  </a:lnTo>
                  <a:lnTo>
                    <a:pt x="3718" y="191"/>
                  </a:lnTo>
                  <a:lnTo>
                    <a:pt x="3665" y="143"/>
                  </a:lnTo>
                  <a:lnTo>
                    <a:pt x="3607" y="101"/>
                  </a:lnTo>
                  <a:lnTo>
                    <a:pt x="3544" y="66"/>
                  </a:lnTo>
                  <a:lnTo>
                    <a:pt x="3477" y="38"/>
                  </a:lnTo>
                  <a:lnTo>
                    <a:pt x="3407" y="17"/>
                  </a:lnTo>
                  <a:lnTo>
                    <a:pt x="3334" y="4"/>
                  </a:lnTo>
                  <a:lnTo>
                    <a:pt x="325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765" y="1357"/>
              <a:ext cx="3910" cy="4673"/>
            </a:xfrm>
            <a:custGeom>
              <a:avLst/>
              <a:gdLst/>
              <a:ahLst/>
              <a:cxnLst>
                <a:cxn ang="0">
                  <a:pos x="0" y="651"/>
                </a:cxn>
                <a:cxn ang="0">
                  <a:pos x="4" y="575"/>
                </a:cxn>
                <a:cxn ang="0">
                  <a:pos x="17" y="502"/>
                </a:cxn>
                <a:cxn ang="0">
                  <a:pos x="38" y="432"/>
                </a:cxn>
                <a:cxn ang="0">
                  <a:pos x="66" y="365"/>
                </a:cxn>
                <a:cxn ang="0">
                  <a:pos x="101" y="302"/>
                </a:cxn>
                <a:cxn ang="0">
                  <a:pos x="143" y="244"/>
                </a:cxn>
                <a:cxn ang="0">
                  <a:pos x="190" y="191"/>
                </a:cxn>
                <a:cxn ang="0">
                  <a:pos x="244" y="143"/>
                </a:cxn>
                <a:cxn ang="0">
                  <a:pos x="302" y="101"/>
                </a:cxn>
                <a:cxn ang="0">
                  <a:pos x="365" y="66"/>
                </a:cxn>
                <a:cxn ang="0">
                  <a:pos x="431" y="38"/>
                </a:cxn>
                <a:cxn ang="0">
                  <a:pos x="502" y="17"/>
                </a:cxn>
                <a:cxn ang="0">
                  <a:pos x="575" y="4"/>
                </a:cxn>
                <a:cxn ang="0">
                  <a:pos x="651" y="0"/>
                </a:cxn>
                <a:cxn ang="0">
                  <a:pos x="3258" y="0"/>
                </a:cxn>
                <a:cxn ang="0">
                  <a:pos x="3334" y="4"/>
                </a:cxn>
                <a:cxn ang="0">
                  <a:pos x="3407" y="17"/>
                </a:cxn>
                <a:cxn ang="0">
                  <a:pos x="3477" y="38"/>
                </a:cxn>
                <a:cxn ang="0">
                  <a:pos x="3544" y="66"/>
                </a:cxn>
                <a:cxn ang="0">
                  <a:pos x="3607" y="101"/>
                </a:cxn>
                <a:cxn ang="0">
                  <a:pos x="3665" y="143"/>
                </a:cxn>
                <a:cxn ang="0">
                  <a:pos x="3718" y="191"/>
                </a:cxn>
                <a:cxn ang="0">
                  <a:pos x="3766" y="244"/>
                </a:cxn>
                <a:cxn ang="0">
                  <a:pos x="3808" y="302"/>
                </a:cxn>
                <a:cxn ang="0">
                  <a:pos x="3843" y="365"/>
                </a:cxn>
                <a:cxn ang="0">
                  <a:pos x="3871" y="432"/>
                </a:cxn>
                <a:cxn ang="0">
                  <a:pos x="3892" y="502"/>
                </a:cxn>
                <a:cxn ang="0">
                  <a:pos x="3905" y="575"/>
                </a:cxn>
                <a:cxn ang="0">
                  <a:pos x="3909" y="651"/>
                </a:cxn>
                <a:cxn ang="0">
                  <a:pos x="3909" y="4021"/>
                </a:cxn>
                <a:cxn ang="0">
                  <a:pos x="3905" y="4097"/>
                </a:cxn>
                <a:cxn ang="0">
                  <a:pos x="3892" y="4170"/>
                </a:cxn>
                <a:cxn ang="0">
                  <a:pos x="3871" y="4241"/>
                </a:cxn>
                <a:cxn ang="0">
                  <a:pos x="3843" y="4308"/>
                </a:cxn>
                <a:cxn ang="0">
                  <a:pos x="3808" y="4370"/>
                </a:cxn>
                <a:cxn ang="0">
                  <a:pos x="3766" y="4429"/>
                </a:cxn>
                <a:cxn ang="0">
                  <a:pos x="3718" y="4482"/>
                </a:cxn>
                <a:cxn ang="0">
                  <a:pos x="3665" y="4529"/>
                </a:cxn>
                <a:cxn ang="0">
                  <a:pos x="3607" y="4571"/>
                </a:cxn>
                <a:cxn ang="0">
                  <a:pos x="3544" y="4606"/>
                </a:cxn>
                <a:cxn ang="0">
                  <a:pos x="3477" y="4635"/>
                </a:cxn>
                <a:cxn ang="0">
                  <a:pos x="3407" y="4655"/>
                </a:cxn>
                <a:cxn ang="0">
                  <a:pos x="3334" y="4668"/>
                </a:cxn>
                <a:cxn ang="0">
                  <a:pos x="3258" y="4673"/>
                </a:cxn>
                <a:cxn ang="0">
                  <a:pos x="651" y="4673"/>
                </a:cxn>
                <a:cxn ang="0">
                  <a:pos x="575" y="4668"/>
                </a:cxn>
                <a:cxn ang="0">
                  <a:pos x="502" y="4655"/>
                </a:cxn>
                <a:cxn ang="0">
                  <a:pos x="431" y="4635"/>
                </a:cxn>
                <a:cxn ang="0">
                  <a:pos x="365" y="4606"/>
                </a:cxn>
                <a:cxn ang="0">
                  <a:pos x="302" y="4571"/>
                </a:cxn>
                <a:cxn ang="0">
                  <a:pos x="244" y="4529"/>
                </a:cxn>
                <a:cxn ang="0">
                  <a:pos x="190" y="4482"/>
                </a:cxn>
                <a:cxn ang="0">
                  <a:pos x="143" y="4429"/>
                </a:cxn>
                <a:cxn ang="0">
                  <a:pos x="101" y="4370"/>
                </a:cxn>
                <a:cxn ang="0">
                  <a:pos x="66" y="4308"/>
                </a:cxn>
                <a:cxn ang="0">
                  <a:pos x="38" y="4241"/>
                </a:cxn>
                <a:cxn ang="0">
                  <a:pos x="17" y="4170"/>
                </a:cxn>
                <a:cxn ang="0">
                  <a:pos x="4" y="4097"/>
                </a:cxn>
                <a:cxn ang="0">
                  <a:pos x="0" y="4021"/>
                </a:cxn>
                <a:cxn ang="0">
                  <a:pos x="0" y="651"/>
                </a:cxn>
              </a:cxnLst>
              <a:rect l="0" t="0" r="r" b="b"/>
              <a:pathLst>
                <a:path w="3910" h="4673">
                  <a:moveTo>
                    <a:pt x="0" y="651"/>
                  </a:moveTo>
                  <a:lnTo>
                    <a:pt x="4" y="575"/>
                  </a:lnTo>
                  <a:lnTo>
                    <a:pt x="17" y="502"/>
                  </a:lnTo>
                  <a:lnTo>
                    <a:pt x="38" y="432"/>
                  </a:lnTo>
                  <a:lnTo>
                    <a:pt x="66" y="365"/>
                  </a:lnTo>
                  <a:lnTo>
                    <a:pt x="101" y="302"/>
                  </a:lnTo>
                  <a:lnTo>
                    <a:pt x="143" y="244"/>
                  </a:lnTo>
                  <a:lnTo>
                    <a:pt x="190" y="191"/>
                  </a:lnTo>
                  <a:lnTo>
                    <a:pt x="244" y="143"/>
                  </a:lnTo>
                  <a:lnTo>
                    <a:pt x="302" y="101"/>
                  </a:lnTo>
                  <a:lnTo>
                    <a:pt x="365" y="66"/>
                  </a:lnTo>
                  <a:lnTo>
                    <a:pt x="431" y="38"/>
                  </a:lnTo>
                  <a:lnTo>
                    <a:pt x="502" y="17"/>
                  </a:lnTo>
                  <a:lnTo>
                    <a:pt x="575" y="4"/>
                  </a:lnTo>
                  <a:lnTo>
                    <a:pt x="651" y="0"/>
                  </a:lnTo>
                  <a:lnTo>
                    <a:pt x="3258" y="0"/>
                  </a:lnTo>
                  <a:lnTo>
                    <a:pt x="3334" y="4"/>
                  </a:lnTo>
                  <a:lnTo>
                    <a:pt x="3407" y="17"/>
                  </a:lnTo>
                  <a:lnTo>
                    <a:pt x="3477" y="38"/>
                  </a:lnTo>
                  <a:lnTo>
                    <a:pt x="3544" y="66"/>
                  </a:lnTo>
                  <a:lnTo>
                    <a:pt x="3607" y="101"/>
                  </a:lnTo>
                  <a:lnTo>
                    <a:pt x="3665" y="143"/>
                  </a:lnTo>
                  <a:lnTo>
                    <a:pt x="3718" y="191"/>
                  </a:lnTo>
                  <a:lnTo>
                    <a:pt x="3766" y="244"/>
                  </a:lnTo>
                  <a:lnTo>
                    <a:pt x="3808" y="302"/>
                  </a:lnTo>
                  <a:lnTo>
                    <a:pt x="3843" y="365"/>
                  </a:lnTo>
                  <a:lnTo>
                    <a:pt x="3871" y="432"/>
                  </a:lnTo>
                  <a:lnTo>
                    <a:pt x="3892" y="502"/>
                  </a:lnTo>
                  <a:lnTo>
                    <a:pt x="3905" y="575"/>
                  </a:lnTo>
                  <a:lnTo>
                    <a:pt x="3909" y="651"/>
                  </a:lnTo>
                  <a:lnTo>
                    <a:pt x="3909" y="4021"/>
                  </a:lnTo>
                  <a:lnTo>
                    <a:pt x="3905" y="4097"/>
                  </a:lnTo>
                  <a:lnTo>
                    <a:pt x="3892" y="4170"/>
                  </a:lnTo>
                  <a:lnTo>
                    <a:pt x="3871" y="4241"/>
                  </a:lnTo>
                  <a:lnTo>
                    <a:pt x="3843" y="4308"/>
                  </a:lnTo>
                  <a:lnTo>
                    <a:pt x="3808" y="4370"/>
                  </a:lnTo>
                  <a:lnTo>
                    <a:pt x="3766" y="4429"/>
                  </a:lnTo>
                  <a:lnTo>
                    <a:pt x="3718" y="4482"/>
                  </a:lnTo>
                  <a:lnTo>
                    <a:pt x="3665" y="4529"/>
                  </a:lnTo>
                  <a:lnTo>
                    <a:pt x="3607" y="4571"/>
                  </a:lnTo>
                  <a:lnTo>
                    <a:pt x="3544" y="4606"/>
                  </a:lnTo>
                  <a:lnTo>
                    <a:pt x="3477" y="4635"/>
                  </a:lnTo>
                  <a:lnTo>
                    <a:pt x="3407" y="4655"/>
                  </a:lnTo>
                  <a:lnTo>
                    <a:pt x="3334" y="4668"/>
                  </a:lnTo>
                  <a:lnTo>
                    <a:pt x="3258" y="4673"/>
                  </a:lnTo>
                  <a:lnTo>
                    <a:pt x="651" y="4673"/>
                  </a:lnTo>
                  <a:lnTo>
                    <a:pt x="575" y="4668"/>
                  </a:lnTo>
                  <a:lnTo>
                    <a:pt x="502" y="4655"/>
                  </a:lnTo>
                  <a:lnTo>
                    <a:pt x="431" y="4635"/>
                  </a:lnTo>
                  <a:lnTo>
                    <a:pt x="365" y="4606"/>
                  </a:lnTo>
                  <a:lnTo>
                    <a:pt x="302" y="4571"/>
                  </a:lnTo>
                  <a:lnTo>
                    <a:pt x="244" y="4529"/>
                  </a:lnTo>
                  <a:lnTo>
                    <a:pt x="190" y="4482"/>
                  </a:lnTo>
                  <a:lnTo>
                    <a:pt x="143" y="4429"/>
                  </a:lnTo>
                  <a:lnTo>
                    <a:pt x="101" y="4370"/>
                  </a:lnTo>
                  <a:lnTo>
                    <a:pt x="66" y="4308"/>
                  </a:lnTo>
                  <a:lnTo>
                    <a:pt x="38" y="4241"/>
                  </a:lnTo>
                  <a:lnTo>
                    <a:pt x="17" y="4170"/>
                  </a:lnTo>
                  <a:lnTo>
                    <a:pt x="4" y="4097"/>
                  </a:lnTo>
                  <a:lnTo>
                    <a:pt x="0" y="4021"/>
                  </a:lnTo>
                  <a:lnTo>
                    <a:pt x="0" y="651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55" y="1347"/>
              <a:ext cx="5006" cy="4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569913" lvl="1" indent="0" algn="ctr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«Родина»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«Природа»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«Семья»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«Человек»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Жизнь</a:t>
              </a: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»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Милосердие» 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Добро</a:t>
              </a: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Дружба»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«Сотрудничество»</a:t>
              </a:r>
            </a:p>
            <a:p>
              <a:pPr marL="457200" marR="569913" lvl="1" indent="0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Garamond" pitchFamily="18" charset="0"/>
                  <a:cs typeface="Arial" pitchFamily="34" charset="0"/>
                </a:rPr>
                <a:t>«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Труд»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6732143" y="1791907"/>
            <a:ext cx="2990850" cy="395287"/>
            <a:chOff x="7404" y="287"/>
            <a:chExt cx="4710" cy="623"/>
          </a:xfrm>
        </p:grpSpPr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7413" y="297"/>
              <a:ext cx="4690" cy="603"/>
            </a:xfrm>
            <a:custGeom>
              <a:avLst/>
              <a:gdLst/>
              <a:ahLst/>
              <a:cxnLst>
                <a:cxn ang="0">
                  <a:pos x="4589" y="0"/>
                </a:cxn>
                <a:cxn ang="0">
                  <a:pos x="100" y="0"/>
                </a:cxn>
                <a:cxn ang="0">
                  <a:pos x="61" y="8"/>
                </a:cxn>
                <a:cxn ang="0">
                  <a:pos x="29" y="29"/>
                </a:cxn>
                <a:cxn ang="0">
                  <a:pos x="7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7" y="541"/>
                </a:cxn>
                <a:cxn ang="0">
                  <a:pos x="29" y="573"/>
                </a:cxn>
                <a:cxn ang="0">
                  <a:pos x="61" y="595"/>
                </a:cxn>
                <a:cxn ang="0">
                  <a:pos x="100" y="602"/>
                </a:cxn>
                <a:cxn ang="0">
                  <a:pos x="4589" y="602"/>
                </a:cxn>
                <a:cxn ang="0">
                  <a:pos x="4628" y="595"/>
                </a:cxn>
                <a:cxn ang="0">
                  <a:pos x="4660" y="573"/>
                </a:cxn>
                <a:cxn ang="0">
                  <a:pos x="4681" y="541"/>
                </a:cxn>
                <a:cxn ang="0">
                  <a:pos x="4689" y="502"/>
                </a:cxn>
                <a:cxn ang="0">
                  <a:pos x="4689" y="100"/>
                </a:cxn>
                <a:cxn ang="0">
                  <a:pos x="4681" y="61"/>
                </a:cxn>
                <a:cxn ang="0">
                  <a:pos x="4660" y="29"/>
                </a:cxn>
                <a:cxn ang="0">
                  <a:pos x="4628" y="8"/>
                </a:cxn>
                <a:cxn ang="0">
                  <a:pos x="4589" y="0"/>
                </a:cxn>
              </a:cxnLst>
              <a:rect l="0" t="0" r="r" b="b"/>
              <a:pathLst>
                <a:path w="4690" h="603">
                  <a:moveTo>
                    <a:pt x="4589" y="0"/>
                  </a:moveTo>
                  <a:lnTo>
                    <a:pt x="100" y="0"/>
                  </a:lnTo>
                  <a:lnTo>
                    <a:pt x="61" y="8"/>
                  </a:lnTo>
                  <a:lnTo>
                    <a:pt x="29" y="29"/>
                  </a:lnTo>
                  <a:lnTo>
                    <a:pt x="7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7" y="541"/>
                  </a:lnTo>
                  <a:lnTo>
                    <a:pt x="29" y="573"/>
                  </a:lnTo>
                  <a:lnTo>
                    <a:pt x="61" y="595"/>
                  </a:lnTo>
                  <a:lnTo>
                    <a:pt x="100" y="602"/>
                  </a:lnTo>
                  <a:lnTo>
                    <a:pt x="4589" y="602"/>
                  </a:lnTo>
                  <a:lnTo>
                    <a:pt x="4628" y="595"/>
                  </a:lnTo>
                  <a:lnTo>
                    <a:pt x="4660" y="573"/>
                  </a:lnTo>
                  <a:lnTo>
                    <a:pt x="4681" y="541"/>
                  </a:lnTo>
                  <a:lnTo>
                    <a:pt x="4689" y="502"/>
                  </a:lnTo>
                  <a:lnTo>
                    <a:pt x="4689" y="100"/>
                  </a:lnTo>
                  <a:lnTo>
                    <a:pt x="4681" y="61"/>
                  </a:lnTo>
                  <a:lnTo>
                    <a:pt x="4660" y="29"/>
                  </a:lnTo>
                  <a:lnTo>
                    <a:pt x="4628" y="8"/>
                  </a:lnTo>
                  <a:lnTo>
                    <a:pt x="458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7413" y="297"/>
              <a:ext cx="4690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7" y="61"/>
                </a:cxn>
                <a:cxn ang="0">
                  <a:pos x="29" y="29"/>
                </a:cxn>
                <a:cxn ang="0">
                  <a:pos x="61" y="8"/>
                </a:cxn>
                <a:cxn ang="0">
                  <a:pos x="100" y="0"/>
                </a:cxn>
                <a:cxn ang="0">
                  <a:pos x="4589" y="0"/>
                </a:cxn>
                <a:cxn ang="0">
                  <a:pos x="4628" y="8"/>
                </a:cxn>
                <a:cxn ang="0">
                  <a:pos x="4660" y="29"/>
                </a:cxn>
                <a:cxn ang="0">
                  <a:pos x="4681" y="61"/>
                </a:cxn>
                <a:cxn ang="0">
                  <a:pos x="4689" y="100"/>
                </a:cxn>
                <a:cxn ang="0">
                  <a:pos x="4689" y="502"/>
                </a:cxn>
                <a:cxn ang="0">
                  <a:pos x="4681" y="541"/>
                </a:cxn>
                <a:cxn ang="0">
                  <a:pos x="4660" y="573"/>
                </a:cxn>
                <a:cxn ang="0">
                  <a:pos x="4628" y="595"/>
                </a:cxn>
                <a:cxn ang="0">
                  <a:pos x="4589" y="602"/>
                </a:cxn>
                <a:cxn ang="0">
                  <a:pos x="100" y="602"/>
                </a:cxn>
                <a:cxn ang="0">
                  <a:pos x="61" y="595"/>
                </a:cxn>
                <a:cxn ang="0">
                  <a:pos x="29" y="573"/>
                </a:cxn>
                <a:cxn ang="0">
                  <a:pos x="7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4690" h="603">
                  <a:moveTo>
                    <a:pt x="0" y="100"/>
                  </a:moveTo>
                  <a:lnTo>
                    <a:pt x="7" y="61"/>
                  </a:lnTo>
                  <a:lnTo>
                    <a:pt x="29" y="29"/>
                  </a:lnTo>
                  <a:lnTo>
                    <a:pt x="61" y="8"/>
                  </a:lnTo>
                  <a:lnTo>
                    <a:pt x="100" y="0"/>
                  </a:lnTo>
                  <a:lnTo>
                    <a:pt x="4589" y="0"/>
                  </a:lnTo>
                  <a:lnTo>
                    <a:pt x="4628" y="8"/>
                  </a:lnTo>
                  <a:lnTo>
                    <a:pt x="4660" y="29"/>
                  </a:lnTo>
                  <a:lnTo>
                    <a:pt x="4681" y="61"/>
                  </a:lnTo>
                  <a:lnTo>
                    <a:pt x="4689" y="100"/>
                  </a:lnTo>
                  <a:lnTo>
                    <a:pt x="4689" y="502"/>
                  </a:lnTo>
                  <a:lnTo>
                    <a:pt x="4681" y="541"/>
                  </a:lnTo>
                  <a:lnTo>
                    <a:pt x="4660" y="573"/>
                  </a:lnTo>
                  <a:lnTo>
                    <a:pt x="4628" y="595"/>
                  </a:lnTo>
                  <a:lnTo>
                    <a:pt x="4589" y="602"/>
                  </a:lnTo>
                  <a:lnTo>
                    <a:pt x="100" y="602"/>
                  </a:lnTo>
                  <a:lnTo>
                    <a:pt x="61" y="595"/>
                  </a:lnTo>
                  <a:lnTo>
                    <a:pt x="29" y="573"/>
                  </a:lnTo>
                  <a:lnTo>
                    <a:pt x="7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7403" y="287"/>
              <a:ext cx="4710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4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Задачи и содержание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4398264" y="2432304"/>
            <a:ext cx="3310128" cy="1289304"/>
            <a:chOff x="5853" y="1247"/>
            <a:chExt cx="3930" cy="1516"/>
          </a:xfrm>
        </p:grpSpPr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5863" y="1257"/>
              <a:ext cx="3910" cy="1496"/>
            </a:xfrm>
            <a:custGeom>
              <a:avLst/>
              <a:gdLst/>
              <a:ahLst/>
              <a:cxnLst>
                <a:cxn ang="0">
                  <a:pos x="3661" y="0"/>
                </a:cxn>
                <a:cxn ang="0">
                  <a:pos x="249" y="0"/>
                </a:cxn>
                <a:cxn ang="0">
                  <a:pos x="171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0"/>
                </a:cxn>
                <a:cxn ang="0">
                  <a:pos x="0" y="249"/>
                </a:cxn>
                <a:cxn ang="0">
                  <a:pos x="0" y="1246"/>
                </a:cxn>
                <a:cxn ang="0">
                  <a:pos x="13" y="1325"/>
                </a:cxn>
                <a:cxn ang="0">
                  <a:pos x="48" y="1393"/>
                </a:cxn>
                <a:cxn ang="0">
                  <a:pos x="102" y="1447"/>
                </a:cxn>
                <a:cxn ang="0">
                  <a:pos x="171" y="1483"/>
                </a:cxn>
                <a:cxn ang="0">
                  <a:pos x="249" y="1495"/>
                </a:cxn>
                <a:cxn ang="0">
                  <a:pos x="3661" y="1495"/>
                </a:cxn>
                <a:cxn ang="0">
                  <a:pos x="3739" y="1483"/>
                </a:cxn>
                <a:cxn ang="0">
                  <a:pos x="3808" y="1447"/>
                </a:cxn>
                <a:cxn ang="0">
                  <a:pos x="3862" y="1393"/>
                </a:cxn>
                <a:cxn ang="0">
                  <a:pos x="3897" y="1325"/>
                </a:cxn>
                <a:cxn ang="0">
                  <a:pos x="3910" y="1246"/>
                </a:cxn>
                <a:cxn ang="0">
                  <a:pos x="3910" y="249"/>
                </a:cxn>
                <a:cxn ang="0">
                  <a:pos x="3897" y="170"/>
                </a:cxn>
                <a:cxn ang="0">
                  <a:pos x="3862" y="102"/>
                </a:cxn>
                <a:cxn ang="0">
                  <a:pos x="3808" y="48"/>
                </a:cxn>
                <a:cxn ang="0">
                  <a:pos x="3739" y="13"/>
                </a:cxn>
                <a:cxn ang="0">
                  <a:pos x="3661" y="0"/>
                </a:cxn>
              </a:cxnLst>
              <a:rect l="0" t="0" r="r" b="b"/>
              <a:pathLst>
                <a:path w="3910" h="1496">
                  <a:moveTo>
                    <a:pt x="3661" y="0"/>
                  </a:moveTo>
                  <a:lnTo>
                    <a:pt x="249" y="0"/>
                  </a:lnTo>
                  <a:lnTo>
                    <a:pt x="171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0"/>
                  </a:lnTo>
                  <a:lnTo>
                    <a:pt x="0" y="249"/>
                  </a:lnTo>
                  <a:lnTo>
                    <a:pt x="0" y="1246"/>
                  </a:lnTo>
                  <a:lnTo>
                    <a:pt x="13" y="1325"/>
                  </a:lnTo>
                  <a:lnTo>
                    <a:pt x="48" y="1393"/>
                  </a:lnTo>
                  <a:lnTo>
                    <a:pt x="102" y="1447"/>
                  </a:lnTo>
                  <a:lnTo>
                    <a:pt x="171" y="1483"/>
                  </a:lnTo>
                  <a:lnTo>
                    <a:pt x="249" y="1495"/>
                  </a:lnTo>
                  <a:lnTo>
                    <a:pt x="3661" y="1495"/>
                  </a:lnTo>
                  <a:lnTo>
                    <a:pt x="3739" y="1483"/>
                  </a:lnTo>
                  <a:lnTo>
                    <a:pt x="3808" y="1447"/>
                  </a:lnTo>
                  <a:lnTo>
                    <a:pt x="3862" y="1393"/>
                  </a:lnTo>
                  <a:lnTo>
                    <a:pt x="3897" y="1325"/>
                  </a:lnTo>
                  <a:lnTo>
                    <a:pt x="3910" y="1246"/>
                  </a:lnTo>
                  <a:lnTo>
                    <a:pt x="3910" y="249"/>
                  </a:lnTo>
                  <a:lnTo>
                    <a:pt x="3897" y="170"/>
                  </a:lnTo>
                  <a:lnTo>
                    <a:pt x="3862" y="102"/>
                  </a:lnTo>
                  <a:lnTo>
                    <a:pt x="3808" y="48"/>
                  </a:lnTo>
                  <a:lnTo>
                    <a:pt x="3739" y="13"/>
                  </a:lnTo>
                  <a:lnTo>
                    <a:pt x="366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5863" y="1257"/>
              <a:ext cx="3910" cy="149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0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1" y="13"/>
                </a:cxn>
                <a:cxn ang="0">
                  <a:pos x="249" y="0"/>
                </a:cxn>
                <a:cxn ang="0">
                  <a:pos x="3661" y="0"/>
                </a:cxn>
                <a:cxn ang="0">
                  <a:pos x="3739" y="13"/>
                </a:cxn>
                <a:cxn ang="0">
                  <a:pos x="3808" y="48"/>
                </a:cxn>
                <a:cxn ang="0">
                  <a:pos x="3862" y="102"/>
                </a:cxn>
                <a:cxn ang="0">
                  <a:pos x="3897" y="170"/>
                </a:cxn>
                <a:cxn ang="0">
                  <a:pos x="3910" y="249"/>
                </a:cxn>
                <a:cxn ang="0">
                  <a:pos x="3910" y="1246"/>
                </a:cxn>
                <a:cxn ang="0">
                  <a:pos x="3897" y="1325"/>
                </a:cxn>
                <a:cxn ang="0">
                  <a:pos x="3862" y="1393"/>
                </a:cxn>
                <a:cxn ang="0">
                  <a:pos x="3808" y="1447"/>
                </a:cxn>
                <a:cxn ang="0">
                  <a:pos x="3739" y="1483"/>
                </a:cxn>
                <a:cxn ang="0">
                  <a:pos x="3661" y="1495"/>
                </a:cxn>
                <a:cxn ang="0">
                  <a:pos x="249" y="1495"/>
                </a:cxn>
                <a:cxn ang="0">
                  <a:pos x="171" y="1483"/>
                </a:cxn>
                <a:cxn ang="0">
                  <a:pos x="102" y="1447"/>
                </a:cxn>
                <a:cxn ang="0">
                  <a:pos x="48" y="1393"/>
                </a:cxn>
                <a:cxn ang="0">
                  <a:pos x="13" y="1325"/>
                </a:cxn>
                <a:cxn ang="0">
                  <a:pos x="0" y="1246"/>
                </a:cxn>
                <a:cxn ang="0">
                  <a:pos x="0" y="249"/>
                </a:cxn>
              </a:cxnLst>
              <a:rect l="0" t="0" r="r" b="b"/>
              <a:pathLst>
                <a:path w="3910" h="1496">
                  <a:moveTo>
                    <a:pt x="0" y="249"/>
                  </a:moveTo>
                  <a:lnTo>
                    <a:pt x="13" y="170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1" y="13"/>
                  </a:lnTo>
                  <a:lnTo>
                    <a:pt x="249" y="0"/>
                  </a:lnTo>
                  <a:lnTo>
                    <a:pt x="3661" y="0"/>
                  </a:lnTo>
                  <a:lnTo>
                    <a:pt x="3739" y="13"/>
                  </a:lnTo>
                  <a:lnTo>
                    <a:pt x="3808" y="48"/>
                  </a:lnTo>
                  <a:lnTo>
                    <a:pt x="3862" y="102"/>
                  </a:lnTo>
                  <a:lnTo>
                    <a:pt x="3897" y="170"/>
                  </a:lnTo>
                  <a:lnTo>
                    <a:pt x="3910" y="249"/>
                  </a:lnTo>
                  <a:lnTo>
                    <a:pt x="3910" y="1246"/>
                  </a:lnTo>
                  <a:lnTo>
                    <a:pt x="3897" y="1325"/>
                  </a:lnTo>
                  <a:lnTo>
                    <a:pt x="3862" y="1393"/>
                  </a:lnTo>
                  <a:lnTo>
                    <a:pt x="3808" y="1447"/>
                  </a:lnTo>
                  <a:lnTo>
                    <a:pt x="3739" y="1483"/>
                  </a:lnTo>
                  <a:lnTo>
                    <a:pt x="3661" y="1495"/>
                  </a:lnTo>
                  <a:lnTo>
                    <a:pt x="249" y="1495"/>
                  </a:lnTo>
                  <a:lnTo>
                    <a:pt x="171" y="1483"/>
                  </a:lnTo>
                  <a:lnTo>
                    <a:pt x="102" y="1447"/>
                  </a:lnTo>
                  <a:lnTo>
                    <a:pt x="48" y="1393"/>
                  </a:lnTo>
                  <a:lnTo>
                    <a:pt x="13" y="1325"/>
                  </a:lnTo>
                  <a:lnTo>
                    <a:pt x="0" y="1246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5853" y="1247"/>
              <a:ext cx="3930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1106488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1 года до 2 лет </a:t>
              </a:r>
            </a:p>
            <a:p>
              <a:pPr marL="457200" marR="1106488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(п. 18.2.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7789545" y="2410203"/>
            <a:ext cx="3146679" cy="1311405"/>
            <a:chOff x="10036" y="1203"/>
            <a:chExt cx="3726" cy="1513"/>
          </a:xfrm>
        </p:grpSpPr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10046" y="1213"/>
              <a:ext cx="3706" cy="1493"/>
            </a:xfrm>
            <a:custGeom>
              <a:avLst/>
              <a:gdLst/>
              <a:ahLst/>
              <a:cxnLst>
                <a:cxn ang="0">
                  <a:pos x="3457" y="0"/>
                </a:cxn>
                <a:cxn ang="0">
                  <a:pos x="249" y="0"/>
                </a:cxn>
                <a:cxn ang="0">
                  <a:pos x="171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0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3" y="1322"/>
                </a:cxn>
                <a:cxn ang="0">
                  <a:pos x="48" y="1391"/>
                </a:cxn>
                <a:cxn ang="0">
                  <a:pos x="102" y="1445"/>
                </a:cxn>
                <a:cxn ang="0">
                  <a:pos x="171" y="1480"/>
                </a:cxn>
                <a:cxn ang="0">
                  <a:pos x="249" y="1493"/>
                </a:cxn>
                <a:cxn ang="0">
                  <a:pos x="3457" y="1493"/>
                </a:cxn>
                <a:cxn ang="0">
                  <a:pos x="3536" y="1480"/>
                </a:cxn>
                <a:cxn ang="0">
                  <a:pos x="3604" y="1445"/>
                </a:cxn>
                <a:cxn ang="0">
                  <a:pos x="3658" y="1391"/>
                </a:cxn>
                <a:cxn ang="0">
                  <a:pos x="3693" y="1322"/>
                </a:cxn>
                <a:cxn ang="0">
                  <a:pos x="3706" y="1244"/>
                </a:cxn>
                <a:cxn ang="0">
                  <a:pos x="3706" y="249"/>
                </a:cxn>
                <a:cxn ang="0">
                  <a:pos x="3693" y="170"/>
                </a:cxn>
                <a:cxn ang="0">
                  <a:pos x="3658" y="102"/>
                </a:cxn>
                <a:cxn ang="0">
                  <a:pos x="3604" y="48"/>
                </a:cxn>
                <a:cxn ang="0">
                  <a:pos x="3536" y="13"/>
                </a:cxn>
                <a:cxn ang="0">
                  <a:pos x="3457" y="0"/>
                </a:cxn>
              </a:cxnLst>
              <a:rect l="0" t="0" r="r" b="b"/>
              <a:pathLst>
                <a:path w="3706" h="1493">
                  <a:moveTo>
                    <a:pt x="3457" y="0"/>
                  </a:moveTo>
                  <a:lnTo>
                    <a:pt x="249" y="0"/>
                  </a:lnTo>
                  <a:lnTo>
                    <a:pt x="171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0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3" y="1322"/>
                  </a:lnTo>
                  <a:lnTo>
                    <a:pt x="48" y="1391"/>
                  </a:lnTo>
                  <a:lnTo>
                    <a:pt x="102" y="1445"/>
                  </a:lnTo>
                  <a:lnTo>
                    <a:pt x="171" y="1480"/>
                  </a:lnTo>
                  <a:lnTo>
                    <a:pt x="249" y="1493"/>
                  </a:lnTo>
                  <a:lnTo>
                    <a:pt x="3457" y="1493"/>
                  </a:lnTo>
                  <a:lnTo>
                    <a:pt x="3536" y="1480"/>
                  </a:lnTo>
                  <a:lnTo>
                    <a:pt x="3604" y="1445"/>
                  </a:lnTo>
                  <a:lnTo>
                    <a:pt x="3658" y="1391"/>
                  </a:lnTo>
                  <a:lnTo>
                    <a:pt x="3693" y="1322"/>
                  </a:lnTo>
                  <a:lnTo>
                    <a:pt x="3706" y="1244"/>
                  </a:lnTo>
                  <a:lnTo>
                    <a:pt x="3706" y="249"/>
                  </a:lnTo>
                  <a:lnTo>
                    <a:pt x="3693" y="170"/>
                  </a:lnTo>
                  <a:lnTo>
                    <a:pt x="3658" y="102"/>
                  </a:lnTo>
                  <a:lnTo>
                    <a:pt x="3604" y="48"/>
                  </a:lnTo>
                  <a:lnTo>
                    <a:pt x="3536" y="13"/>
                  </a:lnTo>
                  <a:lnTo>
                    <a:pt x="3457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10046" y="1213"/>
              <a:ext cx="3706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0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1" y="13"/>
                </a:cxn>
                <a:cxn ang="0">
                  <a:pos x="249" y="0"/>
                </a:cxn>
                <a:cxn ang="0">
                  <a:pos x="3457" y="0"/>
                </a:cxn>
                <a:cxn ang="0">
                  <a:pos x="3536" y="13"/>
                </a:cxn>
                <a:cxn ang="0">
                  <a:pos x="3604" y="48"/>
                </a:cxn>
                <a:cxn ang="0">
                  <a:pos x="3658" y="102"/>
                </a:cxn>
                <a:cxn ang="0">
                  <a:pos x="3693" y="170"/>
                </a:cxn>
                <a:cxn ang="0">
                  <a:pos x="3706" y="249"/>
                </a:cxn>
                <a:cxn ang="0">
                  <a:pos x="3706" y="1244"/>
                </a:cxn>
                <a:cxn ang="0">
                  <a:pos x="3693" y="1322"/>
                </a:cxn>
                <a:cxn ang="0">
                  <a:pos x="3658" y="1391"/>
                </a:cxn>
                <a:cxn ang="0">
                  <a:pos x="3604" y="1445"/>
                </a:cxn>
                <a:cxn ang="0">
                  <a:pos x="3536" y="1480"/>
                </a:cxn>
                <a:cxn ang="0">
                  <a:pos x="3457" y="1493"/>
                </a:cxn>
                <a:cxn ang="0">
                  <a:pos x="249" y="1493"/>
                </a:cxn>
                <a:cxn ang="0">
                  <a:pos x="171" y="1480"/>
                </a:cxn>
                <a:cxn ang="0">
                  <a:pos x="102" y="1445"/>
                </a:cxn>
                <a:cxn ang="0">
                  <a:pos x="48" y="1391"/>
                </a:cxn>
                <a:cxn ang="0">
                  <a:pos x="13" y="1322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706" h="1493">
                  <a:moveTo>
                    <a:pt x="0" y="249"/>
                  </a:moveTo>
                  <a:lnTo>
                    <a:pt x="13" y="170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1" y="13"/>
                  </a:lnTo>
                  <a:lnTo>
                    <a:pt x="249" y="0"/>
                  </a:lnTo>
                  <a:lnTo>
                    <a:pt x="3457" y="0"/>
                  </a:lnTo>
                  <a:lnTo>
                    <a:pt x="3536" y="13"/>
                  </a:lnTo>
                  <a:lnTo>
                    <a:pt x="3604" y="48"/>
                  </a:lnTo>
                  <a:lnTo>
                    <a:pt x="3658" y="102"/>
                  </a:lnTo>
                  <a:lnTo>
                    <a:pt x="3693" y="170"/>
                  </a:lnTo>
                  <a:lnTo>
                    <a:pt x="3706" y="249"/>
                  </a:lnTo>
                  <a:lnTo>
                    <a:pt x="3706" y="1244"/>
                  </a:lnTo>
                  <a:lnTo>
                    <a:pt x="3693" y="1322"/>
                  </a:lnTo>
                  <a:lnTo>
                    <a:pt x="3658" y="1391"/>
                  </a:lnTo>
                  <a:lnTo>
                    <a:pt x="3604" y="1445"/>
                  </a:lnTo>
                  <a:lnTo>
                    <a:pt x="3536" y="1480"/>
                  </a:lnTo>
                  <a:lnTo>
                    <a:pt x="3457" y="1493"/>
                  </a:lnTo>
                  <a:lnTo>
                    <a:pt x="249" y="1493"/>
                  </a:lnTo>
                  <a:lnTo>
                    <a:pt x="171" y="1480"/>
                  </a:lnTo>
                  <a:lnTo>
                    <a:pt x="102" y="1445"/>
                  </a:lnTo>
                  <a:lnTo>
                    <a:pt x="48" y="1391"/>
                  </a:lnTo>
                  <a:lnTo>
                    <a:pt x="13" y="1322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10036" y="1203"/>
              <a:ext cx="372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Garamond" pitchFamily="18" charset="0"/>
                <a:cs typeface="Arial" pitchFamily="34" charset="0"/>
              </a:endParaRPr>
            </a:p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4 лет до 5 лет</a:t>
              </a:r>
            </a:p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ts val="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(п. 18.5.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82" name="Group 34"/>
          <p:cNvGrpSpPr>
            <a:grpSpLocks/>
          </p:cNvGrpSpPr>
          <p:nvPr/>
        </p:nvGrpSpPr>
        <p:grpSpPr bwMode="auto">
          <a:xfrm>
            <a:off x="4430060" y="3785044"/>
            <a:ext cx="3287476" cy="1372172"/>
            <a:chOff x="5838" y="5198"/>
            <a:chExt cx="3930" cy="1616"/>
          </a:xfrm>
        </p:grpSpPr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5848" y="5208"/>
              <a:ext cx="3910" cy="1596"/>
            </a:xfrm>
            <a:custGeom>
              <a:avLst/>
              <a:gdLst/>
              <a:ahLst/>
              <a:cxnLst>
                <a:cxn ang="0">
                  <a:pos x="3643" y="0"/>
                </a:cxn>
                <a:cxn ang="0">
                  <a:pos x="266" y="0"/>
                </a:cxn>
                <a:cxn ang="0">
                  <a:pos x="195" y="9"/>
                </a:cxn>
                <a:cxn ang="0">
                  <a:pos x="132" y="36"/>
                </a:cxn>
                <a:cxn ang="0">
                  <a:pos x="78" y="78"/>
                </a:cxn>
                <a:cxn ang="0">
                  <a:pos x="36" y="132"/>
                </a:cxn>
                <a:cxn ang="0">
                  <a:pos x="9" y="195"/>
                </a:cxn>
                <a:cxn ang="0">
                  <a:pos x="0" y="266"/>
                </a:cxn>
                <a:cxn ang="0">
                  <a:pos x="0" y="1330"/>
                </a:cxn>
                <a:cxn ang="0">
                  <a:pos x="9" y="1401"/>
                </a:cxn>
                <a:cxn ang="0">
                  <a:pos x="36" y="1464"/>
                </a:cxn>
                <a:cxn ang="0">
                  <a:pos x="78" y="1518"/>
                </a:cxn>
                <a:cxn ang="0">
                  <a:pos x="132" y="1560"/>
                </a:cxn>
                <a:cxn ang="0">
                  <a:pos x="195" y="1587"/>
                </a:cxn>
                <a:cxn ang="0">
                  <a:pos x="266" y="1596"/>
                </a:cxn>
                <a:cxn ang="0">
                  <a:pos x="3643" y="1596"/>
                </a:cxn>
                <a:cxn ang="0">
                  <a:pos x="3714" y="1587"/>
                </a:cxn>
                <a:cxn ang="0">
                  <a:pos x="3778" y="1560"/>
                </a:cxn>
                <a:cxn ang="0">
                  <a:pos x="3832" y="1518"/>
                </a:cxn>
                <a:cxn ang="0">
                  <a:pos x="3873" y="1464"/>
                </a:cxn>
                <a:cxn ang="0">
                  <a:pos x="3900" y="1401"/>
                </a:cxn>
                <a:cxn ang="0">
                  <a:pos x="3909" y="1330"/>
                </a:cxn>
                <a:cxn ang="0">
                  <a:pos x="3909" y="266"/>
                </a:cxn>
                <a:cxn ang="0">
                  <a:pos x="3900" y="195"/>
                </a:cxn>
                <a:cxn ang="0">
                  <a:pos x="3873" y="132"/>
                </a:cxn>
                <a:cxn ang="0">
                  <a:pos x="3832" y="78"/>
                </a:cxn>
                <a:cxn ang="0">
                  <a:pos x="3778" y="36"/>
                </a:cxn>
                <a:cxn ang="0">
                  <a:pos x="3714" y="9"/>
                </a:cxn>
                <a:cxn ang="0">
                  <a:pos x="3643" y="0"/>
                </a:cxn>
              </a:cxnLst>
              <a:rect l="0" t="0" r="r" b="b"/>
              <a:pathLst>
                <a:path w="3910" h="1596">
                  <a:moveTo>
                    <a:pt x="3643" y="0"/>
                  </a:moveTo>
                  <a:lnTo>
                    <a:pt x="266" y="0"/>
                  </a:lnTo>
                  <a:lnTo>
                    <a:pt x="195" y="9"/>
                  </a:lnTo>
                  <a:lnTo>
                    <a:pt x="132" y="36"/>
                  </a:lnTo>
                  <a:lnTo>
                    <a:pt x="78" y="78"/>
                  </a:lnTo>
                  <a:lnTo>
                    <a:pt x="36" y="132"/>
                  </a:lnTo>
                  <a:lnTo>
                    <a:pt x="9" y="195"/>
                  </a:lnTo>
                  <a:lnTo>
                    <a:pt x="0" y="266"/>
                  </a:lnTo>
                  <a:lnTo>
                    <a:pt x="0" y="1330"/>
                  </a:lnTo>
                  <a:lnTo>
                    <a:pt x="9" y="1401"/>
                  </a:lnTo>
                  <a:lnTo>
                    <a:pt x="36" y="1464"/>
                  </a:lnTo>
                  <a:lnTo>
                    <a:pt x="78" y="1518"/>
                  </a:lnTo>
                  <a:lnTo>
                    <a:pt x="132" y="1560"/>
                  </a:lnTo>
                  <a:lnTo>
                    <a:pt x="195" y="1587"/>
                  </a:lnTo>
                  <a:lnTo>
                    <a:pt x="266" y="1596"/>
                  </a:lnTo>
                  <a:lnTo>
                    <a:pt x="3643" y="1596"/>
                  </a:lnTo>
                  <a:lnTo>
                    <a:pt x="3714" y="1587"/>
                  </a:lnTo>
                  <a:lnTo>
                    <a:pt x="3778" y="1560"/>
                  </a:lnTo>
                  <a:lnTo>
                    <a:pt x="3832" y="1518"/>
                  </a:lnTo>
                  <a:lnTo>
                    <a:pt x="3873" y="1464"/>
                  </a:lnTo>
                  <a:lnTo>
                    <a:pt x="3900" y="1401"/>
                  </a:lnTo>
                  <a:lnTo>
                    <a:pt x="3909" y="1330"/>
                  </a:lnTo>
                  <a:lnTo>
                    <a:pt x="3909" y="266"/>
                  </a:lnTo>
                  <a:lnTo>
                    <a:pt x="3900" y="195"/>
                  </a:lnTo>
                  <a:lnTo>
                    <a:pt x="3873" y="132"/>
                  </a:lnTo>
                  <a:lnTo>
                    <a:pt x="3832" y="78"/>
                  </a:lnTo>
                  <a:lnTo>
                    <a:pt x="3778" y="36"/>
                  </a:lnTo>
                  <a:lnTo>
                    <a:pt x="3714" y="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5848" y="5208"/>
              <a:ext cx="3910" cy="1596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9" y="195"/>
                </a:cxn>
                <a:cxn ang="0">
                  <a:pos x="36" y="132"/>
                </a:cxn>
                <a:cxn ang="0">
                  <a:pos x="78" y="78"/>
                </a:cxn>
                <a:cxn ang="0">
                  <a:pos x="132" y="36"/>
                </a:cxn>
                <a:cxn ang="0">
                  <a:pos x="195" y="9"/>
                </a:cxn>
                <a:cxn ang="0">
                  <a:pos x="266" y="0"/>
                </a:cxn>
                <a:cxn ang="0">
                  <a:pos x="3643" y="0"/>
                </a:cxn>
                <a:cxn ang="0">
                  <a:pos x="3714" y="9"/>
                </a:cxn>
                <a:cxn ang="0">
                  <a:pos x="3778" y="36"/>
                </a:cxn>
                <a:cxn ang="0">
                  <a:pos x="3832" y="78"/>
                </a:cxn>
                <a:cxn ang="0">
                  <a:pos x="3873" y="132"/>
                </a:cxn>
                <a:cxn ang="0">
                  <a:pos x="3900" y="195"/>
                </a:cxn>
                <a:cxn ang="0">
                  <a:pos x="3909" y="266"/>
                </a:cxn>
                <a:cxn ang="0">
                  <a:pos x="3909" y="1330"/>
                </a:cxn>
                <a:cxn ang="0">
                  <a:pos x="3900" y="1401"/>
                </a:cxn>
                <a:cxn ang="0">
                  <a:pos x="3873" y="1464"/>
                </a:cxn>
                <a:cxn ang="0">
                  <a:pos x="3832" y="1518"/>
                </a:cxn>
                <a:cxn ang="0">
                  <a:pos x="3778" y="1560"/>
                </a:cxn>
                <a:cxn ang="0">
                  <a:pos x="3714" y="1587"/>
                </a:cxn>
                <a:cxn ang="0">
                  <a:pos x="3643" y="1596"/>
                </a:cxn>
                <a:cxn ang="0">
                  <a:pos x="266" y="1596"/>
                </a:cxn>
                <a:cxn ang="0">
                  <a:pos x="195" y="1587"/>
                </a:cxn>
                <a:cxn ang="0">
                  <a:pos x="132" y="1560"/>
                </a:cxn>
                <a:cxn ang="0">
                  <a:pos x="78" y="1518"/>
                </a:cxn>
                <a:cxn ang="0">
                  <a:pos x="36" y="1464"/>
                </a:cxn>
                <a:cxn ang="0">
                  <a:pos x="9" y="1401"/>
                </a:cxn>
                <a:cxn ang="0">
                  <a:pos x="0" y="1330"/>
                </a:cxn>
                <a:cxn ang="0">
                  <a:pos x="0" y="266"/>
                </a:cxn>
              </a:cxnLst>
              <a:rect l="0" t="0" r="r" b="b"/>
              <a:pathLst>
                <a:path w="3910" h="1596">
                  <a:moveTo>
                    <a:pt x="0" y="266"/>
                  </a:moveTo>
                  <a:lnTo>
                    <a:pt x="9" y="195"/>
                  </a:lnTo>
                  <a:lnTo>
                    <a:pt x="36" y="132"/>
                  </a:lnTo>
                  <a:lnTo>
                    <a:pt x="78" y="78"/>
                  </a:lnTo>
                  <a:lnTo>
                    <a:pt x="132" y="36"/>
                  </a:lnTo>
                  <a:lnTo>
                    <a:pt x="195" y="9"/>
                  </a:lnTo>
                  <a:lnTo>
                    <a:pt x="266" y="0"/>
                  </a:lnTo>
                  <a:lnTo>
                    <a:pt x="3643" y="0"/>
                  </a:lnTo>
                  <a:lnTo>
                    <a:pt x="3714" y="9"/>
                  </a:lnTo>
                  <a:lnTo>
                    <a:pt x="3778" y="36"/>
                  </a:lnTo>
                  <a:lnTo>
                    <a:pt x="3832" y="78"/>
                  </a:lnTo>
                  <a:lnTo>
                    <a:pt x="3873" y="132"/>
                  </a:lnTo>
                  <a:lnTo>
                    <a:pt x="3900" y="195"/>
                  </a:lnTo>
                  <a:lnTo>
                    <a:pt x="3909" y="266"/>
                  </a:lnTo>
                  <a:lnTo>
                    <a:pt x="3909" y="1330"/>
                  </a:lnTo>
                  <a:lnTo>
                    <a:pt x="3900" y="1401"/>
                  </a:lnTo>
                  <a:lnTo>
                    <a:pt x="3873" y="1464"/>
                  </a:lnTo>
                  <a:lnTo>
                    <a:pt x="3832" y="1518"/>
                  </a:lnTo>
                  <a:lnTo>
                    <a:pt x="3778" y="1560"/>
                  </a:lnTo>
                  <a:lnTo>
                    <a:pt x="3714" y="1587"/>
                  </a:lnTo>
                  <a:lnTo>
                    <a:pt x="3643" y="1596"/>
                  </a:lnTo>
                  <a:lnTo>
                    <a:pt x="266" y="1596"/>
                  </a:lnTo>
                  <a:lnTo>
                    <a:pt x="195" y="1587"/>
                  </a:lnTo>
                  <a:lnTo>
                    <a:pt x="132" y="1560"/>
                  </a:lnTo>
                  <a:lnTo>
                    <a:pt x="78" y="1518"/>
                  </a:lnTo>
                  <a:lnTo>
                    <a:pt x="36" y="1464"/>
                  </a:lnTo>
                  <a:lnTo>
                    <a:pt x="9" y="1401"/>
                  </a:lnTo>
                  <a:lnTo>
                    <a:pt x="0" y="1330"/>
                  </a:lnTo>
                  <a:lnTo>
                    <a:pt x="0" y="26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5838" y="5198"/>
              <a:ext cx="3930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8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2 лет до 3 лет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(п. 18.3. ФОП ДО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7816977" y="3771582"/>
            <a:ext cx="3137535" cy="1358202"/>
            <a:chOff x="10036" y="5148"/>
            <a:chExt cx="3776" cy="1667"/>
          </a:xfrm>
        </p:grpSpPr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10046" y="5157"/>
              <a:ext cx="3756" cy="1647"/>
            </a:xfrm>
            <a:custGeom>
              <a:avLst/>
              <a:gdLst/>
              <a:ahLst/>
              <a:cxnLst>
                <a:cxn ang="0">
                  <a:pos x="3482" y="0"/>
                </a:cxn>
                <a:cxn ang="0">
                  <a:pos x="275" y="0"/>
                </a:cxn>
                <a:cxn ang="0">
                  <a:pos x="202" y="9"/>
                </a:cxn>
                <a:cxn ang="0">
                  <a:pos x="136" y="37"/>
                </a:cxn>
                <a:cxn ang="0">
                  <a:pos x="81" y="80"/>
                </a:cxn>
                <a:cxn ang="0">
                  <a:pos x="38" y="135"/>
                </a:cxn>
                <a:cxn ang="0">
                  <a:pos x="10" y="201"/>
                </a:cxn>
                <a:cxn ang="0">
                  <a:pos x="0" y="274"/>
                </a:cxn>
                <a:cxn ang="0">
                  <a:pos x="0" y="1372"/>
                </a:cxn>
                <a:cxn ang="0">
                  <a:pos x="10" y="1445"/>
                </a:cxn>
                <a:cxn ang="0">
                  <a:pos x="38" y="1510"/>
                </a:cxn>
                <a:cxn ang="0">
                  <a:pos x="81" y="1566"/>
                </a:cxn>
                <a:cxn ang="0">
                  <a:pos x="136" y="1609"/>
                </a:cxn>
                <a:cxn ang="0">
                  <a:pos x="202" y="1636"/>
                </a:cxn>
                <a:cxn ang="0">
                  <a:pos x="275" y="1646"/>
                </a:cxn>
                <a:cxn ang="0">
                  <a:pos x="3482" y="1646"/>
                </a:cxn>
                <a:cxn ang="0">
                  <a:pos x="3555" y="1636"/>
                </a:cxn>
                <a:cxn ang="0">
                  <a:pos x="3621" y="1609"/>
                </a:cxn>
                <a:cxn ang="0">
                  <a:pos x="3676" y="1566"/>
                </a:cxn>
                <a:cxn ang="0">
                  <a:pos x="3719" y="1510"/>
                </a:cxn>
                <a:cxn ang="0">
                  <a:pos x="3747" y="1445"/>
                </a:cxn>
                <a:cxn ang="0">
                  <a:pos x="3756" y="1372"/>
                </a:cxn>
                <a:cxn ang="0">
                  <a:pos x="3756" y="274"/>
                </a:cxn>
                <a:cxn ang="0">
                  <a:pos x="3747" y="201"/>
                </a:cxn>
                <a:cxn ang="0">
                  <a:pos x="3719" y="135"/>
                </a:cxn>
                <a:cxn ang="0">
                  <a:pos x="3676" y="80"/>
                </a:cxn>
                <a:cxn ang="0">
                  <a:pos x="3621" y="37"/>
                </a:cxn>
                <a:cxn ang="0">
                  <a:pos x="3555" y="9"/>
                </a:cxn>
                <a:cxn ang="0">
                  <a:pos x="3482" y="0"/>
                </a:cxn>
              </a:cxnLst>
              <a:rect l="0" t="0" r="r" b="b"/>
              <a:pathLst>
                <a:path w="3756" h="1647">
                  <a:moveTo>
                    <a:pt x="3482" y="0"/>
                  </a:moveTo>
                  <a:lnTo>
                    <a:pt x="275" y="0"/>
                  </a:lnTo>
                  <a:lnTo>
                    <a:pt x="202" y="9"/>
                  </a:lnTo>
                  <a:lnTo>
                    <a:pt x="136" y="37"/>
                  </a:lnTo>
                  <a:lnTo>
                    <a:pt x="81" y="80"/>
                  </a:lnTo>
                  <a:lnTo>
                    <a:pt x="38" y="135"/>
                  </a:lnTo>
                  <a:lnTo>
                    <a:pt x="10" y="201"/>
                  </a:lnTo>
                  <a:lnTo>
                    <a:pt x="0" y="274"/>
                  </a:lnTo>
                  <a:lnTo>
                    <a:pt x="0" y="1372"/>
                  </a:lnTo>
                  <a:lnTo>
                    <a:pt x="10" y="1445"/>
                  </a:lnTo>
                  <a:lnTo>
                    <a:pt x="38" y="1510"/>
                  </a:lnTo>
                  <a:lnTo>
                    <a:pt x="81" y="1566"/>
                  </a:lnTo>
                  <a:lnTo>
                    <a:pt x="136" y="1609"/>
                  </a:lnTo>
                  <a:lnTo>
                    <a:pt x="202" y="1636"/>
                  </a:lnTo>
                  <a:lnTo>
                    <a:pt x="275" y="1646"/>
                  </a:lnTo>
                  <a:lnTo>
                    <a:pt x="3482" y="1646"/>
                  </a:lnTo>
                  <a:lnTo>
                    <a:pt x="3555" y="1636"/>
                  </a:lnTo>
                  <a:lnTo>
                    <a:pt x="3621" y="1609"/>
                  </a:lnTo>
                  <a:lnTo>
                    <a:pt x="3676" y="1566"/>
                  </a:lnTo>
                  <a:lnTo>
                    <a:pt x="3719" y="1510"/>
                  </a:lnTo>
                  <a:lnTo>
                    <a:pt x="3747" y="1445"/>
                  </a:lnTo>
                  <a:lnTo>
                    <a:pt x="3756" y="1372"/>
                  </a:lnTo>
                  <a:lnTo>
                    <a:pt x="3756" y="274"/>
                  </a:lnTo>
                  <a:lnTo>
                    <a:pt x="3747" y="201"/>
                  </a:lnTo>
                  <a:lnTo>
                    <a:pt x="3719" y="135"/>
                  </a:lnTo>
                  <a:lnTo>
                    <a:pt x="3676" y="80"/>
                  </a:lnTo>
                  <a:lnTo>
                    <a:pt x="3621" y="37"/>
                  </a:lnTo>
                  <a:lnTo>
                    <a:pt x="3555" y="9"/>
                  </a:lnTo>
                  <a:lnTo>
                    <a:pt x="3482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10046" y="5157"/>
              <a:ext cx="3756" cy="1647"/>
            </a:xfrm>
            <a:custGeom>
              <a:avLst/>
              <a:gdLst/>
              <a:ahLst/>
              <a:cxnLst>
                <a:cxn ang="0">
                  <a:pos x="0" y="274"/>
                </a:cxn>
                <a:cxn ang="0">
                  <a:pos x="10" y="201"/>
                </a:cxn>
                <a:cxn ang="0">
                  <a:pos x="38" y="135"/>
                </a:cxn>
                <a:cxn ang="0">
                  <a:pos x="81" y="80"/>
                </a:cxn>
                <a:cxn ang="0">
                  <a:pos x="136" y="37"/>
                </a:cxn>
                <a:cxn ang="0">
                  <a:pos x="202" y="9"/>
                </a:cxn>
                <a:cxn ang="0">
                  <a:pos x="275" y="0"/>
                </a:cxn>
                <a:cxn ang="0">
                  <a:pos x="3482" y="0"/>
                </a:cxn>
                <a:cxn ang="0">
                  <a:pos x="3555" y="9"/>
                </a:cxn>
                <a:cxn ang="0">
                  <a:pos x="3621" y="37"/>
                </a:cxn>
                <a:cxn ang="0">
                  <a:pos x="3676" y="80"/>
                </a:cxn>
                <a:cxn ang="0">
                  <a:pos x="3719" y="135"/>
                </a:cxn>
                <a:cxn ang="0">
                  <a:pos x="3747" y="201"/>
                </a:cxn>
                <a:cxn ang="0">
                  <a:pos x="3756" y="274"/>
                </a:cxn>
                <a:cxn ang="0">
                  <a:pos x="3756" y="1372"/>
                </a:cxn>
                <a:cxn ang="0">
                  <a:pos x="3747" y="1445"/>
                </a:cxn>
                <a:cxn ang="0">
                  <a:pos x="3719" y="1510"/>
                </a:cxn>
                <a:cxn ang="0">
                  <a:pos x="3676" y="1566"/>
                </a:cxn>
                <a:cxn ang="0">
                  <a:pos x="3621" y="1609"/>
                </a:cxn>
                <a:cxn ang="0">
                  <a:pos x="3555" y="1636"/>
                </a:cxn>
                <a:cxn ang="0">
                  <a:pos x="3482" y="1646"/>
                </a:cxn>
                <a:cxn ang="0">
                  <a:pos x="275" y="1646"/>
                </a:cxn>
                <a:cxn ang="0">
                  <a:pos x="202" y="1636"/>
                </a:cxn>
                <a:cxn ang="0">
                  <a:pos x="136" y="1609"/>
                </a:cxn>
                <a:cxn ang="0">
                  <a:pos x="81" y="1566"/>
                </a:cxn>
                <a:cxn ang="0">
                  <a:pos x="38" y="1510"/>
                </a:cxn>
                <a:cxn ang="0">
                  <a:pos x="10" y="1445"/>
                </a:cxn>
                <a:cxn ang="0">
                  <a:pos x="0" y="1372"/>
                </a:cxn>
                <a:cxn ang="0">
                  <a:pos x="0" y="274"/>
                </a:cxn>
              </a:cxnLst>
              <a:rect l="0" t="0" r="r" b="b"/>
              <a:pathLst>
                <a:path w="3756" h="1647">
                  <a:moveTo>
                    <a:pt x="0" y="274"/>
                  </a:moveTo>
                  <a:lnTo>
                    <a:pt x="10" y="201"/>
                  </a:lnTo>
                  <a:lnTo>
                    <a:pt x="38" y="135"/>
                  </a:lnTo>
                  <a:lnTo>
                    <a:pt x="81" y="80"/>
                  </a:lnTo>
                  <a:lnTo>
                    <a:pt x="136" y="37"/>
                  </a:lnTo>
                  <a:lnTo>
                    <a:pt x="202" y="9"/>
                  </a:lnTo>
                  <a:lnTo>
                    <a:pt x="275" y="0"/>
                  </a:lnTo>
                  <a:lnTo>
                    <a:pt x="3482" y="0"/>
                  </a:lnTo>
                  <a:lnTo>
                    <a:pt x="3555" y="9"/>
                  </a:lnTo>
                  <a:lnTo>
                    <a:pt x="3621" y="37"/>
                  </a:lnTo>
                  <a:lnTo>
                    <a:pt x="3676" y="80"/>
                  </a:lnTo>
                  <a:lnTo>
                    <a:pt x="3719" y="135"/>
                  </a:lnTo>
                  <a:lnTo>
                    <a:pt x="3747" y="201"/>
                  </a:lnTo>
                  <a:lnTo>
                    <a:pt x="3756" y="274"/>
                  </a:lnTo>
                  <a:lnTo>
                    <a:pt x="3756" y="1372"/>
                  </a:lnTo>
                  <a:lnTo>
                    <a:pt x="3747" y="1445"/>
                  </a:lnTo>
                  <a:lnTo>
                    <a:pt x="3719" y="1510"/>
                  </a:lnTo>
                  <a:lnTo>
                    <a:pt x="3676" y="1566"/>
                  </a:lnTo>
                  <a:lnTo>
                    <a:pt x="3621" y="1609"/>
                  </a:lnTo>
                  <a:lnTo>
                    <a:pt x="3555" y="1636"/>
                  </a:lnTo>
                  <a:lnTo>
                    <a:pt x="3482" y="1646"/>
                  </a:lnTo>
                  <a:lnTo>
                    <a:pt x="275" y="1646"/>
                  </a:lnTo>
                  <a:lnTo>
                    <a:pt x="202" y="1636"/>
                  </a:lnTo>
                  <a:lnTo>
                    <a:pt x="136" y="1609"/>
                  </a:lnTo>
                  <a:lnTo>
                    <a:pt x="81" y="1566"/>
                  </a:lnTo>
                  <a:lnTo>
                    <a:pt x="38" y="1510"/>
                  </a:lnTo>
                  <a:lnTo>
                    <a:pt x="10" y="1445"/>
                  </a:lnTo>
                  <a:lnTo>
                    <a:pt x="0" y="1372"/>
                  </a:lnTo>
                  <a:lnTo>
                    <a:pt x="0" y="274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10036" y="5147"/>
              <a:ext cx="3776" cy="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985838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2000" dirty="0" smtClean="0">
                <a:latin typeface="Times New Roman" pitchFamily="18" charset="0"/>
                <a:cs typeface="Arial" pitchFamily="34" charset="0"/>
              </a:endParaRPr>
            </a:p>
            <a:p>
              <a:pPr marL="457200" marR="985838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5 лет до 6 лет         (п. 18.6.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4439920" y="5215446"/>
            <a:ext cx="3286760" cy="1304226"/>
            <a:chOff x="5839" y="-2162"/>
            <a:chExt cx="3930" cy="1753"/>
          </a:xfrm>
        </p:grpSpPr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5848" y="-2152"/>
              <a:ext cx="3910" cy="1733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89" y="0"/>
                </a:cxn>
                <a:cxn ang="0">
                  <a:pos x="212" y="11"/>
                </a:cxn>
                <a:cxn ang="0">
                  <a:pos x="143" y="40"/>
                </a:cxn>
                <a:cxn ang="0">
                  <a:pos x="84" y="85"/>
                </a:cxn>
                <a:cxn ang="0">
                  <a:pos x="39" y="144"/>
                </a:cxn>
                <a:cxn ang="0">
                  <a:pos x="10" y="212"/>
                </a:cxn>
                <a:cxn ang="0">
                  <a:pos x="0" y="289"/>
                </a:cxn>
                <a:cxn ang="0">
                  <a:pos x="0" y="1444"/>
                </a:cxn>
                <a:cxn ang="0">
                  <a:pos x="10" y="1521"/>
                </a:cxn>
                <a:cxn ang="0">
                  <a:pos x="39" y="1590"/>
                </a:cxn>
                <a:cxn ang="0">
                  <a:pos x="84" y="1649"/>
                </a:cxn>
                <a:cxn ang="0">
                  <a:pos x="143" y="1694"/>
                </a:cxn>
                <a:cxn ang="0">
                  <a:pos x="212" y="1723"/>
                </a:cxn>
                <a:cxn ang="0">
                  <a:pos x="289" y="1733"/>
                </a:cxn>
                <a:cxn ang="0">
                  <a:pos x="3621" y="1733"/>
                </a:cxn>
                <a:cxn ang="0">
                  <a:pos x="3697" y="1723"/>
                </a:cxn>
                <a:cxn ang="0">
                  <a:pos x="3766" y="1694"/>
                </a:cxn>
                <a:cxn ang="0">
                  <a:pos x="3825" y="1649"/>
                </a:cxn>
                <a:cxn ang="0">
                  <a:pos x="3870" y="1590"/>
                </a:cxn>
                <a:cxn ang="0">
                  <a:pos x="3899" y="1521"/>
                </a:cxn>
                <a:cxn ang="0">
                  <a:pos x="3909" y="1444"/>
                </a:cxn>
                <a:cxn ang="0">
                  <a:pos x="3909" y="289"/>
                </a:cxn>
                <a:cxn ang="0">
                  <a:pos x="3899" y="212"/>
                </a:cxn>
                <a:cxn ang="0">
                  <a:pos x="3870" y="144"/>
                </a:cxn>
                <a:cxn ang="0">
                  <a:pos x="3825" y="85"/>
                </a:cxn>
                <a:cxn ang="0">
                  <a:pos x="3766" y="40"/>
                </a:cxn>
                <a:cxn ang="0">
                  <a:pos x="3697" y="11"/>
                </a:cxn>
                <a:cxn ang="0">
                  <a:pos x="3621" y="0"/>
                </a:cxn>
              </a:cxnLst>
              <a:rect l="0" t="0" r="r" b="b"/>
              <a:pathLst>
                <a:path w="3910" h="1733">
                  <a:moveTo>
                    <a:pt x="3621" y="0"/>
                  </a:moveTo>
                  <a:lnTo>
                    <a:pt x="289" y="0"/>
                  </a:lnTo>
                  <a:lnTo>
                    <a:pt x="212" y="11"/>
                  </a:lnTo>
                  <a:lnTo>
                    <a:pt x="143" y="40"/>
                  </a:lnTo>
                  <a:lnTo>
                    <a:pt x="84" y="85"/>
                  </a:lnTo>
                  <a:lnTo>
                    <a:pt x="39" y="144"/>
                  </a:lnTo>
                  <a:lnTo>
                    <a:pt x="10" y="212"/>
                  </a:lnTo>
                  <a:lnTo>
                    <a:pt x="0" y="289"/>
                  </a:lnTo>
                  <a:lnTo>
                    <a:pt x="0" y="1444"/>
                  </a:lnTo>
                  <a:lnTo>
                    <a:pt x="10" y="1521"/>
                  </a:lnTo>
                  <a:lnTo>
                    <a:pt x="39" y="1590"/>
                  </a:lnTo>
                  <a:lnTo>
                    <a:pt x="84" y="1649"/>
                  </a:lnTo>
                  <a:lnTo>
                    <a:pt x="143" y="1694"/>
                  </a:lnTo>
                  <a:lnTo>
                    <a:pt x="212" y="1723"/>
                  </a:lnTo>
                  <a:lnTo>
                    <a:pt x="289" y="1733"/>
                  </a:lnTo>
                  <a:lnTo>
                    <a:pt x="3621" y="1733"/>
                  </a:lnTo>
                  <a:lnTo>
                    <a:pt x="3697" y="1723"/>
                  </a:lnTo>
                  <a:lnTo>
                    <a:pt x="3766" y="1694"/>
                  </a:lnTo>
                  <a:lnTo>
                    <a:pt x="3825" y="1649"/>
                  </a:lnTo>
                  <a:lnTo>
                    <a:pt x="3870" y="1590"/>
                  </a:lnTo>
                  <a:lnTo>
                    <a:pt x="3899" y="1521"/>
                  </a:lnTo>
                  <a:lnTo>
                    <a:pt x="3909" y="1444"/>
                  </a:lnTo>
                  <a:lnTo>
                    <a:pt x="3909" y="289"/>
                  </a:lnTo>
                  <a:lnTo>
                    <a:pt x="3899" y="212"/>
                  </a:lnTo>
                  <a:lnTo>
                    <a:pt x="3870" y="144"/>
                  </a:lnTo>
                  <a:lnTo>
                    <a:pt x="3825" y="85"/>
                  </a:lnTo>
                  <a:lnTo>
                    <a:pt x="3766" y="40"/>
                  </a:lnTo>
                  <a:lnTo>
                    <a:pt x="3697" y="11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5848" y="-2152"/>
              <a:ext cx="3910" cy="1733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0" y="212"/>
                </a:cxn>
                <a:cxn ang="0">
                  <a:pos x="39" y="144"/>
                </a:cxn>
                <a:cxn ang="0">
                  <a:pos x="84" y="85"/>
                </a:cxn>
                <a:cxn ang="0">
                  <a:pos x="143" y="40"/>
                </a:cxn>
                <a:cxn ang="0">
                  <a:pos x="212" y="11"/>
                </a:cxn>
                <a:cxn ang="0">
                  <a:pos x="289" y="0"/>
                </a:cxn>
                <a:cxn ang="0">
                  <a:pos x="3621" y="0"/>
                </a:cxn>
                <a:cxn ang="0">
                  <a:pos x="3697" y="11"/>
                </a:cxn>
                <a:cxn ang="0">
                  <a:pos x="3766" y="40"/>
                </a:cxn>
                <a:cxn ang="0">
                  <a:pos x="3825" y="85"/>
                </a:cxn>
                <a:cxn ang="0">
                  <a:pos x="3870" y="144"/>
                </a:cxn>
                <a:cxn ang="0">
                  <a:pos x="3899" y="212"/>
                </a:cxn>
                <a:cxn ang="0">
                  <a:pos x="3909" y="289"/>
                </a:cxn>
                <a:cxn ang="0">
                  <a:pos x="3909" y="1444"/>
                </a:cxn>
                <a:cxn ang="0">
                  <a:pos x="3899" y="1521"/>
                </a:cxn>
                <a:cxn ang="0">
                  <a:pos x="3870" y="1590"/>
                </a:cxn>
                <a:cxn ang="0">
                  <a:pos x="3825" y="1649"/>
                </a:cxn>
                <a:cxn ang="0">
                  <a:pos x="3766" y="1694"/>
                </a:cxn>
                <a:cxn ang="0">
                  <a:pos x="3697" y="1723"/>
                </a:cxn>
                <a:cxn ang="0">
                  <a:pos x="3621" y="1733"/>
                </a:cxn>
                <a:cxn ang="0">
                  <a:pos x="289" y="1733"/>
                </a:cxn>
                <a:cxn ang="0">
                  <a:pos x="212" y="1723"/>
                </a:cxn>
                <a:cxn ang="0">
                  <a:pos x="143" y="1694"/>
                </a:cxn>
                <a:cxn ang="0">
                  <a:pos x="84" y="1649"/>
                </a:cxn>
                <a:cxn ang="0">
                  <a:pos x="39" y="1590"/>
                </a:cxn>
                <a:cxn ang="0">
                  <a:pos x="10" y="1521"/>
                </a:cxn>
                <a:cxn ang="0">
                  <a:pos x="0" y="1444"/>
                </a:cxn>
                <a:cxn ang="0">
                  <a:pos x="0" y="289"/>
                </a:cxn>
              </a:cxnLst>
              <a:rect l="0" t="0" r="r" b="b"/>
              <a:pathLst>
                <a:path w="3910" h="1733">
                  <a:moveTo>
                    <a:pt x="0" y="289"/>
                  </a:moveTo>
                  <a:lnTo>
                    <a:pt x="10" y="212"/>
                  </a:lnTo>
                  <a:lnTo>
                    <a:pt x="39" y="144"/>
                  </a:lnTo>
                  <a:lnTo>
                    <a:pt x="84" y="85"/>
                  </a:lnTo>
                  <a:lnTo>
                    <a:pt x="143" y="40"/>
                  </a:lnTo>
                  <a:lnTo>
                    <a:pt x="212" y="11"/>
                  </a:lnTo>
                  <a:lnTo>
                    <a:pt x="289" y="0"/>
                  </a:lnTo>
                  <a:lnTo>
                    <a:pt x="3621" y="0"/>
                  </a:lnTo>
                  <a:lnTo>
                    <a:pt x="3697" y="11"/>
                  </a:lnTo>
                  <a:lnTo>
                    <a:pt x="3766" y="40"/>
                  </a:lnTo>
                  <a:lnTo>
                    <a:pt x="3825" y="85"/>
                  </a:lnTo>
                  <a:lnTo>
                    <a:pt x="3870" y="144"/>
                  </a:lnTo>
                  <a:lnTo>
                    <a:pt x="3899" y="212"/>
                  </a:lnTo>
                  <a:lnTo>
                    <a:pt x="3909" y="289"/>
                  </a:lnTo>
                  <a:lnTo>
                    <a:pt x="3909" y="1444"/>
                  </a:lnTo>
                  <a:lnTo>
                    <a:pt x="3899" y="1521"/>
                  </a:lnTo>
                  <a:lnTo>
                    <a:pt x="3870" y="1590"/>
                  </a:lnTo>
                  <a:lnTo>
                    <a:pt x="3825" y="1649"/>
                  </a:lnTo>
                  <a:lnTo>
                    <a:pt x="3766" y="1694"/>
                  </a:lnTo>
                  <a:lnTo>
                    <a:pt x="3697" y="1723"/>
                  </a:lnTo>
                  <a:lnTo>
                    <a:pt x="3621" y="1733"/>
                  </a:lnTo>
                  <a:lnTo>
                    <a:pt x="289" y="1733"/>
                  </a:lnTo>
                  <a:lnTo>
                    <a:pt x="212" y="1723"/>
                  </a:lnTo>
                  <a:lnTo>
                    <a:pt x="143" y="1694"/>
                  </a:lnTo>
                  <a:lnTo>
                    <a:pt x="84" y="1649"/>
                  </a:lnTo>
                  <a:lnTo>
                    <a:pt x="39" y="1590"/>
                  </a:lnTo>
                  <a:lnTo>
                    <a:pt x="10" y="1521"/>
                  </a:lnTo>
                  <a:lnTo>
                    <a:pt x="0" y="1444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5838" y="-2162"/>
              <a:ext cx="3930" cy="1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1106488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3 лет до 4 лет (п. 18.4.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098" name="Group 50"/>
          <p:cNvGrpSpPr>
            <a:grpSpLocks/>
          </p:cNvGrpSpPr>
          <p:nvPr/>
        </p:nvGrpSpPr>
        <p:grpSpPr bwMode="auto">
          <a:xfrm>
            <a:off x="7853553" y="5195570"/>
            <a:ext cx="3119247" cy="1324102"/>
            <a:chOff x="10036" y="-2166"/>
            <a:chExt cx="3776" cy="1763"/>
          </a:xfrm>
        </p:grpSpPr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10046" y="-2157"/>
              <a:ext cx="3756" cy="1743"/>
            </a:xfrm>
            <a:custGeom>
              <a:avLst/>
              <a:gdLst/>
              <a:ahLst/>
              <a:cxnLst>
                <a:cxn ang="0">
                  <a:pos x="3466" y="0"/>
                </a:cxn>
                <a:cxn ang="0">
                  <a:pos x="291" y="0"/>
                </a:cxn>
                <a:cxn ang="0">
                  <a:pos x="214" y="10"/>
                </a:cxn>
                <a:cxn ang="0">
                  <a:pos x="144" y="39"/>
                </a:cxn>
                <a:cxn ang="0">
                  <a:pos x="85" y="85"/>
                </a:cxn>
                <a:cxn ang="0">
                  <a:pos x="40" y="143"/>
                </a:cxn>
                <a:cxn ang="0">
                  <a:pos x="11" y="213"/>
                </a:cxn>
                <a:cxn ang="0">
                  <a:pos x="0" y="290"/>
                </a:cxn>
                <a:cxn ang="0">
                  <a:pos x="0" y="1452"/>
                </a:cxn>
                <a:cxn ang="0">
                  <a:pos x="11" y="1529"/>
                </a:cxn>
                <a:cxn ang="0">
                  <a:pos x="40" y="1598"/>
                </a:cxn>
                <a:cxn ang="0">
                  <a:pos x="85" y="1657"/>
                </a:cxn>
                <a:cxn ang="0">
                  <a:pos x="144" y="1702"/>
                </a:cxn>
                <a:cxn ang="0">
                  <a:pos x="214" y="1732"/>
                </a:cxn>
                <a:cxn ang="0">
                  <a:pos x="291" y="1742"/>
                </a:cxn>
                <a:cxn ang="0">
                  <a:pos x="3466" y="1742"/>
                </a:cxn>
                <a:cxn ang="0">
                  <a:pos x="3543" y="1732"/>
                </a:cxn>
                <a:cxn ang="0">
                  <a:pos x="3613" y="1702"/>
                </a:cxn>
                <a:cxn ang="0">
                  <a:pos x="3671" y="1657"/>
                </a:cxn>
                <a:cxn ang="0">
                  <a:pos x="3717" y="1598"/>
                </a:cxn>
                <a:cxn ang="0">
                  <a:pos x="3746" y="1529"/>
                </a:cxn>
                <a:cxn ang="0">
                  <a:pos x="3756" y="1452"/>
                </a:cxn>
                <a:cxn ang="0">
                  <a:pos x="3756" y="290"/>
                </a:cxn>
                <a:cxn ang="0">
                  <a:pos x="3746" y="213"/>
                </a:cxn>
                <a:cxn ang="0">
                  <a:pos x="3717" y="143"/>
                </a:cxn>
                <a:cxn ang="0">
                  <a:pos x="3671" y="85"/>
                </a:cxn>
                <a:cxn ang="0">
                  <a:pos x="3613" y="39"/>
                </a:cxn>
                <a:cxn ang="0">
                  <a:pos x="3543" y="10"/>
                </a:cxn>
                <a:cxn ang="0">
                  <a:pos x="3466" y="0"/>
                </a:cxn>
              </a:cxnLst>
              <a:rect l="0" t="0" r="r" b="b"/>
              <a:pathLst>
                <a:path w="3756" h="1743">
                  <a:moveTo>
                    <a:pt x="3466" y="0"/>
                  </a:moveTo>
                  <a:lnTo>
                    <a:pt x="291" y="0"/>
                  </a:lnTo>
                  <a:lnTo>
                    <a:pt x="214" y="10"/>
                  </a:lnTo>
                  <a:lnTo>
                    <a:pt x="144" y="39"/>
                  </a:lnTo>
                  <a:lnTo>
                    <a:pt x="85" y="85"/>
                  </a:lnTo>
                  <a:lnTo>
                    <a:pt x="40" y="143"/>
                  </a:lnTo>
                  <a:lnTo>
                    <a:pt x="11" y="213"/>
                  </a:lnTo>
                  <a:lnTo>
                    <a:pt x="0" y="290"/>
                  </a:lnTo>
                  <a:lnTo>
                    <a:pt x="0" y="1452"/>
                  </a:lnTo>
                  <a:lnTo>
                    <a:pt x="11" y="1529"/>
                  </a:lnTo>
                  <a:lnTo>
                    <a:pt x="40" y="1598"/>
                  </a:lnTo>
                  <a:lnTo>
                    <a:pt x="85" y="1657"/>
                  </a:lnTo>
                  <a:lnTo>
                    <a:pt x="144" y="1702"/>
                  </a:lnTo>
                  <a:lnTo>
                    <a:pt x="214" y="1732"/>
                  </a:lnTo>
                  <a:lnTo>
                    <a:pt x="291" y="1742"/>
                  </a:lnTo>
                  <a:lnTo>
                    <a:pt x="3466" y="1742"/>
                  </a:lnTo>
                  <a:lnTo>
                    <a:pt x="3543" y="1732"/>
                  </a:lnTo>
                  <a:lnTo>
                    <a:pt x="3613" y="1702"/>
                  </a:lnTo>
                  <a:lnTo>
                    <a:pt x="3671" y="1657"/>
                  </a:lnTo>
                  <a:lnTo>
                    <a:pt x="3717" y="1598"/>
                  </a:lnTo>
                  <a:lnTo>
                    <a:pt x="3746" y="1529"/>
                  </a:lnTo>
                  <a:lnTo>
                    <a:pt x="3756" y="1452"/>
                  </a:lnTo>
                  <a:lnTo>
                    <a:pt x="3756" y="290"/>
                  </a:lnTo>
                  <a:lnTo>
                    <a:pt x="3746" y="213"/>
                  </a:lnTo>
                  <a:lnTo>
                    <a:pt x="3717" y="143"/>
                  </a:lnTo>
                  <a:lnTo>
                    <a:pt x="3671" y="85"/>
                  </a:lnTo>
                  <a:lnTo>
                    <a:pt x="3613" y="39"/>
                  </a:lnTo>
                  <a:lnTo>
                    <a:pt x="3543" y="10"/>
                  </a:lnTo>
                  <a:lnTo>
                    <a:pt x="3466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10046" y="-2157"/>
              <a:ext cx="3756" cy="1743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11" y="213"/>
                </a:cxn>
                <a:cxn ang="0">
                  <a:pos x="40" y="143"/>
                </a:cxn>
                <a:cxn ang="0">
                  <a:pos x="85" y="85"/>
                </a:cxn>
                <a:cxn ang="0">
                  <a:pos x="144" y="39"/>
                </a:cxn>
                <a:cxn ang="0">
                  <a:pos x="214" y="10"/>
                </a:cxn>
                <a:cxn ang="0">
                  <a:pos x="291" y="0"/>
                </a:cxn>
                <a:cxn ang="0">
                  <a:pos x="3466" y="0"/>
                </a:cxn>
                <a:cxn ang="0">
                  <a:pos x="3543" y="10"/>
                </a:cxn>
                <a:cxn ang="0">
                  <a:pos x="3613" y="39"/>
                </a:cxn>
                <a:cxn ang="0">
                  <a:pos x="3671" y="85"/>
                </a:cxn>
                <a:cxn ang="0">
                  <a:pos x="3717" y="143"/>
                </a:cxn>
                <a:cxn ang="0">
                  <a:pos x="3746" y="213"/>
                </a:cxn>
                <a:cxn ang="0">
                  <a:pos x="3756" y="290"/>
                </a:cxn>
                <a:cxn ang="0">
                  <a:pos x="3756" y="1452"/>
                </a:cxn>
                <a:cxn ang="0">
                  <a:pos x="3746" y="1529"/>
                </a:cxn>
                <a:cxn ang="0">
                  <a:pos x="3717" y="1598"/>
                </a:cxn>
                <a:cxn ang="0">
                  <a:pos x="3671" y="1657"/>
                </a:cxn>
                <a:cxn ang="0">
                  <a:pos x="3613" y="1702"/>
                </a:cxn>
                <a:cxn ang="0">
                  <a:pos x="3543" y="1732"/>
                </a:cxn>
                <a:cxn ang="0">
                  <a:pos x="3466" y="1742"/>
                </a:cxn>
                <a:cxn ang="0">
                  <a:pos x="291" y="1742"/>
                </a:cxn>
                <a:cxn ang="0">
                  <a:pos x="214" y="1732"/>
                </a:cxn>
                <a:cxn ang="0">
                  <a:pos x="144" y="1702"/>
                </a:cxn>
                <a:cxn ang="0">
                  <a:pos x="85" y="1657"/>
                </a:cxn>
                <a:cxn ang="0">
                  <a:pos x="40" y="1598"/>
                </a:cxn>
                <a:cxn ang="0">
                  <a:pos x="11" y="1529"/>
                </a:cxn>
                <a:cxn ang="0">
                  <a:pos x="0" y="1452"/>
                </a:cxn>
                <a:cxn ang="0">
                  <a:pos x="0" y="290"/>
                </a:cxn>
              </a:cxnLst>
              <a:rect l="0" t="0" r="r" b="b"/>
              <a:pathLst>
                <a:path w="3756" h="1743">
                  <a:moveTo>
                    <a:pt x="0" y="290"/>
                  </a:moveTo>
                  <a:lnTo>
                    <a:pt x="11" y="213"/>
                  </a:lnTo>
                  <a:lnTo>
                    <a:pt x="40" y="143"/>
                  </a:lnTo>
                  <a:lnTo>
                    <a:pt x="85" y="85"/>
                  </a:lnTo>
                  <a:lnTo>
                    <a:pt x="144" y="39"/>
                  </a:lnTo>
                  <a:lnTo>
                    <a:pt x="214" y="10"/>
                  </a:lnTo>
                  <a:lnTo>
                    <a:pt x="291" y="0"/>
                  </a:lnTo>
                  <a:lnTo>
                    <a:pt x="3466" y="0"/>
                  </a:lnTo>
                  <a:lnTo>
                    <a:pt x="3543" y="10"/>
                  </a:lnTo>
                  <a:lnTo>
                    <a:pt x="3613" y="39"/>
                  </a:lnTo>
                  <a:lnTo>
                    <a:pt x="3671" y="85"/>
                  </a:lnTo>
                  <a:lnTo>
                    <a:pt x="3717" y="143"/>
                  </a:lnTo>
                  <a:lnTo>
                    <a:pt x="3746" y="213"/>
                  </a:lnTo>
                  <a:lnTo>
                    <a:pt x="3756" y="290"/>
                  </a:lnTo>
                  <a:lnTo>
                    <a:pt x="3756" y="1452"/>
                  </a:lnTo>
                  <a:lnTo>
                    <a:pt x="3746" y="1529"/>
                  </a:lnTo>
                  <a:lnTo>
                    <a:pt x="3717" y="1598"/>
                  </a:lnTo>
                  <a:lnTo>
                    <a:pt x="3671" y="1657"/>
                  </a:lnTo>
                  <a:lnTo>
                    <a:pt x="3613" y="1702"/>
                  </a:lnTo>
                  <a:lnTo>
                    <a:pt x="3543" y="1732"/>
                  </a:lnTo>
                  <a:lnTo>
                    <a:pt x="3466" y="1742"/>
                  </a:lnTo>
                  <a:lnTo>
                    <a:pt x="291" y="1742"/>
                  </a:lnTo>
                  <a:lnTo>
                    <a:pt x="214" y="1732"/>
                  </a:lnTo>
                  <a:lnTo>
                    <a:pt x="144" y="1702"/>
                  </a:lnTo>
                  <a:lnTo>
                    <a:pt x="85" y="1657"/>
                  </a:lnTo>
                  <a:lnTo>
                    <a:pt x="40" y="1598"/>
                  </a:lnTo>
                  <a:lnTo>
                    <a:pt x="11" y="1529"/>
                  </a:lnTo>
                  <a:lnTo>
                    <a:pt x="0" y="1452"/>
                  </a:lnTo>
                  <a:lnTo>
                    <a:pt x="0" y="29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10036" y="-2167"/>
              <a:ext cx="3776" cy="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985838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От 6 лет до 7 лет (п. 18.7.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1236139" y="5536992"/>
            <a:ext cx="33998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При реализации задач и содержания Программы обеспечивается интеграция воспитания и обучения в едином образовательном процессе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05" name="Group 29"/>
          <p:cNvGrpSpPr>
            <a:grpSpLocks/>
          </p:cNvGrpSpPr>
          <p:nvPr/>
        </p:nvGrpSpPr>
        <p:grpSpPr bwMode="auto">
          <a:xfrm>
            <a:off x="2020824" y="356616"/>
            <a:ext cx="8266176" cy="859536"/>
            <a:chOff x="0" y="0"/>
            <a:chExt cx="6352" cy="1055"/>
          </a:xfrm>
        </p:grpSpPr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10" y="10"/>
              <a:ext cx="6332" cy="1035"/>
            </a:xfrm>
            <a:custGeom>
              <a:avLst/>
              <a:gdLst/>
              <a:ahLst/>
              <a:cxnLst>
                <a:cxn ang="0">
                  <a:pos x="6159" y="0"/>
                </a:cxn>
                <a:cxn ang="0">
                  <a:pos x="172" y="0"/>
                </a:cxn>
                <a:cxn ang="0">
                  <a:pos x="105" y="14"/>
                </a:cxn>
                <a:cxn ang="0">
                  <a:pos x="51" y="50"/>
                </a:cxn>
                <a:cxn ang="0">
                  <a:pos x="14" y="105"/>
                </a:cxn>
                <a:cxn ang="0">
                  <a:pos x="0" y="172"/>
                </a:cxn>
                <a:cxn ang="0">
                  <a:pos x="0" y="862"/>
                </a:cxn>
                <a:cxn ang="0">
                  <a:pos x="14" y="929"/>
                </a:cxn>
                <a:cxn ang="0">
                  <a:pos x="51" y="984"/>
                </a:cxn>
                <a:cxn ang="0">
                  <a:pos x="105" y="1021"/>
                </a:cxn>
                <a:cxn ang="0">
                  <a:pos x="172" y="1034"/>
                </a:cxn>
                <a:cxn ang="0">
                  <a:pos x="6159" y="1034"/>
                </a:cxn>
                <a:cxn ang="0">
                  <a:pos x="6226" y="1021"/>
                </a:cxn>
                <a:cxn ang="0">
                  <a:pos x="6281" y="984"/>
                </a:cxn>
                <a:cxn ang="0">
                  <a:pos x="6318" y="929"/>
                </a:cxn>
                <a:cxn ang="0">
                  <a:pos x="6331" y="862"/>
                </a:cxn>
                <a:cxn ang="0">
                  <a:pos x="6331" y="172"/>
                </a:cxn>
                <a:cxn ang="0">
                  <a:pos x="6318" y="105"/>
                </a:cxn>
                <a:cxn ang="0">
                  <a:pos x="6281" y="51"/>
                </a:cxn>
                <a:cxn ang="0">
                  <a:pos x="6226" y="14"/>
                </a:cxn>
                <a:cxn ang="0">
                  <a:pos x="6159" y="0"/>
                </a:cxn>
              </a:cxnLst>
              <a:rect l="0" t="0" r="r" b="b"/>
              <a:pathLst>
                <a:path w="6332" h="1035">
                  <a:moveTo>
                    <a:pt x="6159" y="0"/>
                  </a:moveTo>
                  <a:lnTo>
                    <a:pt x="172" y="0"/>
                  </a:lnTo>
                  <a:lnTo>
                    <a:pt x="105" y="14"/>
                  </a:lnTo>
                  <a:lnTo>
                    <a:pt x="51" y="50"/>
                  </a:lnTo>
                  <a:lnTo>
                    <a:pt x="14" y="105"/>
                  </a:lnTo>
                  <a:lnTo>
                    <a:pt x="0" y="172"/>
                  </a:lnTo>
                  <a:lnTo>
                    <a:pt x="0" y="862"/>
                  </a:lnTo>
                  <a:lnTo>
                    <a:pt x="14" y="929"/>
                  </a:lnTo>
                  <a:lnTo>
                    <a:pt x="51" y="984"/>
                  </a:lnTo>
                  <a:lnTo>
                    <a:pt x="105" y="1021"/>
                  </a:lnTo>
                  <a:lnTo>
                    <a:pt x="172" y="1034"/>
                  </a:lnTo>
                  <a:lnTo>
                    <a:pt x="6159" y="1034"/>
                  </a:lnTo>
                  <a:lnTo>
                    <a:pt x="6226" y="1021"/>
                  </a:lnTo>
                  <a:lnTo>
                    <a:pt x="6281" y="984"/>
                  </a:lnTo>
                  <a:lnTo>
                    <a:pt x="6318" y="929"/>
                  </a:lnTo>
                  <a:lnTo>
                    <a:pt x="6331" y="862"/>
                  </a:lnTo>
                  <a:lnTo>
                    <a:pt x="6331" y="172"/>
                  </a:lnTo>
                  <a:lnTo>
                    <a:pt x="6318" y="105"/>
                  </a:lnTo>
                  <a:lnTo>
                    <a:pt x="6281" y="51"/>
                  </a:lnTo>
                  <a:lnTo>
                    <a:pt x="6226" y="14"/>
                  </a:lnTo>
                  <a:lnTo>
                    <a:pt x="615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auto">
            <a:xfrm>
              <a:off x="10" y="10"/>
              <a:ext cx="6332" cy="1035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4" y="105"/>
                </a:cxn>
                <a:cxn ang="0">
                  <a:pos x="51" y="50"/>
                </a:cxn>
                <a:cxn ang="0">
                  <a:pos x="105" y="14"/>
                </a:cxn>
                <a:cxn ang="0">
                  <a:pos x="172" y="0"/>
                </a:cxn>
                <a:cxn ang="0">
                  <a:pos x="6159" y="0"/>
                </a:cxn>
                <a:cxn ang="0">
                  <a:pos x="6226" y="14"/>
                </a:cxn>
                <a:cxn ang="0">
                  <a:pos x="6281" y="51"/>
                </a:cxn>
                <a:cxn ang="0">
                  <a:pos x="6318" y="105"/>
                </a:cxn>
                <a:cxn ang="0">
                  <a:pos x="6331" y="172"/>
                </a:cxn>
                <a:cxn ang="0">
                  <a:pos x="6331" y="862"/>
                </a:cxn>
                <a:cxn ang="0">
                  <a:pos x="6318" y="929"/>
                </a:cxn>
                <a:cxn ang="0">
                  <a:pos x="6281" y="984"/>
                </a:cxn>
                <a:cxn ang="0">
                  <a:pos x="6226" y="1021"/>
                </a:cxn>
                <a:cxn ang="0">
                  <a:pos x="6159" y="1034"/>
                </a:cxn>
                <a:cxn ang="0">
                  <a:pos x="172" y="1034"/>
                </a:cxn>
                <a:cxn ang="0">
                  <a:pos x="105" y="1021"/>
                </a:cxn>
                <a:cxn ang="0">
                  <a:pos x="51" y="984"/>
                </a:cxn>
                <a:cxn ang="0">
                  <a:pos x="14" y="929"/>
                </a:cxn>
                <a:cxn ang="0">
                  <a:pos x="0" y="862"/>
                </a:cxn>
                <a:cxn ang="0">
                  <a:pos x="0" y="172"/>
                </a:cxn>
              </a:cxnLst>
              <a:rect l="0" t="0" r="r" b="b"/>
              <a:pathLst>
                <a:path w="6332" h="1035">
                  <a:moveTo>
                    <a:pt x="0" y="172"/>
                  </a:moveTo>
                  <a:lnTo>
                    <a:pt x="14" y="105"/>
                  </a:lnTo>
                  <a:lnTo>
                    <a:pt x="51" y="50"/>
                  </a:lnTo>
                  <a:lnTo>
                    <a:pt x="105" y="14"/>
                  </a:lnTo>
                  <a:lnTo>
                    <a:pt x="172" y="0"/>
                  </a:lnTo>
                  <a:lnTo>
                    <a:pt x="6159" y="0"/>
                  </a:lnTo>
                  <a:lnTo>
                    <a:pt x="6226" y="14"/>
                  </a:lnTo>
                  <a:lnTo>
                    <a:pt x="6281" y="51"/>
                  </a:lnTo>
                  <a:lnTo>
                    <a:pt x="6318" y="105"/>
                  </a:lnTo>
                  <a:lnTo>
                    <a:pt x="6331" y="172"/>
                  </a:lnTo>
                  <a:lnTo>
                    <a:pt x="6331" y="862"/>
                  </a:lnTo>
                  <a:lnTo>
                    <a:pt x="6318" y="929"/>
                  </a:lnTo>
                  <a:lnTo>
                    <a:pt x="6281" y="984"/>
                  </a:lnTo>
                  <a:lnTo>
                    <a:pt x="6226" y="1021"/>
                  </a:lnTo>
                  <a:lnTo>
                    <a:pt x="6159" y="1034"/>
                  </a:lnTo>
                  <a:lnTo>
                    <a:pt x="172" y="1034"/>
                  </a:lnTo>
                  <a:lnTo>
                    <a:pt x="105" y="1021"/>
                  </a:lnTo>
                  <a:lnTo>
                    <a:pt x="51" y="984"/>
                  </a:lnTo>
                  <a:lnTo>
                    <a:pt x="14" y="929"/>
                  </a:lnTo>
                  <a:lnTo>
                    <a:pt x="0" y="862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0" y="0"/>
              <a:ext cx="6352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Познавательное развитие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5573776" y="4916424"/>
            <a:ext cx="2495550" cy="1028700"/>
            <a:chOff x="5839" y="5280"/>
            <a:chExt cx="3930" cy="1619"/>
          </a:xfrm>
        </p:grpSpPr>
        <p:sp>
          <p:nvSpPr>
            <p:cNvPr id="24616" name="Freeform 40"/>
            <p:cNvSpPr>
              <a:spLocks/>
            </p:cNvSpPr>
            <p:nvPr/>
          </p:nvSpPr>
          <p:spPr bwMode="auto">
            <a:xfrm>
              <a:off x="5848" y="5289"/>
              <a:ext cx="3910" cy="1599"/>
            </a:xfrm>
            <a:custGeom>
              <a:avLst/>
              <a:gdLst/>
              <a:ahLst/>
              <a:cxnLst>
                <a:cxn ang="0">
                  <a:pos x="3643" y="0"/>
                </a:cxn>
                <a:cxn ang="0">
                  <a:pos x="266" y="0"/>
                </a:cxn>
                <a:cxn ang="0">
                  <a:pos x="195" y="9"/>
                </a:cxn>
                <a:cxn ang="0">
                  <a:pos x="132" y="36"/>
                </a:cxn>
                <a:cxn ang="0">
                  <a:pos x="78" y="78"/>
                </a:cxn>
                <a:cxn ang="0">
                  <a:pos x="36" y="132"/>
                </a:cxn>
                <a:cxn ang="0">
                  <a:pos x="9" y="195"/>
                </a:cxn>
                <a:cxn ang="0">
                  <a:pos x="0" y="266"/>
                </a:cxn>
                <a:cxn ang="0">
                  <a:pos x="0" y="1332"/>
                </a:cxn>
                <a:cxn ang="0">
                  <a:pos x="9" y="1402"/>
                </a:cxn>
                <a:cxn ang="0">
                  <a:pos x="36" y="1466"/>
                </a:cxn>
                <a:cxn ang="0">
                  <a:pos x="78" y="1520"/>
                </a:cxn>
                <a:cxn ang="0">
                  <a:pos x="132" y="1562"/>
                </a:cxn>
                <a:cxn ang="0">
                  <a:pos x="195" y="1588"/>
                </a:cxn>
                <a:cxn ang="0">
                  <a:pos x="266" y="1598"/>
                </a:cxn>
                <a:cxn ang="0">
                  <a:pos x="3643" y="1598"/>
                </a:cxn>
                <a:cxn ang="0">
                  <a:pos x="3714" y="1588"/>
                </a:cxn>
                <a:cxn ang="0">
                  <a:pos x="3777" y="1562"/>
                </a:cxn>
                <a:cxn ang="0">
                  <a:pos x="3831" y="1520"/>
                </a:cxn>
                <a:cxn ang="0">
                  <a:pos x="3873" y="1466"/>
                </a:cxn>
                <a:cxn ang="0">
                  <a:pos x="3900" y="1402"/>
                </a:cxn>
                <a:cxn ang="0">
                  <a:pos x="3909" y="1332"/>
                </a:cxn>
                <a:cxn ang="0">
                  <a:pos x="3909" y="266"/>
                </a:cxn>
                <a:cxn ang="0">
                  <a:pos x="3900" y="195"/>
                </a:cxn>
                <a:cxn ang="0">
                  <a:pos x="3873" y="132"/>
                </a:cxn>
                <a:cxn ang="0">
                  <a:pos x="3831" y="78"/>
                </a:cxn>
                <a:cxn ang="0">
                  <a:pos x="3777" y="36"/>
                </a:cxn>
                <a:cxn ang="0">
                  <a:pos x="3714" y="9"/>
                </a:cxn>
                <a:cxn ang="0">
                  <a:pos x="3643" y="0"/>
                </a:cxn>
              </a:cxnLst>
              <a:rect l="0" t="0" r="r" b="b"/>
              <a:pathLst>
                <a:path w="3910" h="1599">
                  <a:moveTo>
                    <a:pt x="3643" y="0"/>
                  </a:moveTo>
                  <a:lnTo>
                    <a:pt x="266" y="0"/>
                  </a:lnTo>
                  <a:lnTo>
                    <a:pt x="195" y="9"/>
                  </a:lnTo>
                  <a:lnTo>
                    <a:pt x="132" y="36"/>
                  </a:lnTo>
                  <a:lnTo>
                    <a:pt x="78" y="78"/>
                  </a:lnTo>
                  <a:lnTo>
                    <a:pt x="36" y="132"/>
                  </a:lnTo>
                  <a:lnTo>
                    <a:pt x="9" y="195"/>
                  </a:lnTo>
                  <a:lnTo>
                    <a:pt x="0" y="266"/>
                  </a:lnTo>
                  <a:lnTo>
                    <a:pt x="0" y="1332"/>
                  </a:lnTo>
                  <a:lnTo>
                    <a:pt x="9" y="1402"/>
                  </a:lnTo>
                  <a:lnTo>
                    <a:pt x="36" y="1466"/>
                  </a:lnTo>
                  <a:lnTo>
                    <a:pt x="78" y="1520"/>
                  </a:lnTo>
                  <a:lnTo>
                    <a:pt x="132" y="1562"/>
                  </a:lnTo>
                  <a:lnTo>
                    <a:pt x="195" y="1588"/>
                  </a:lnTo>
                  <a:lnTo>
                    <a:pt x="266" y="1598"/>
                  </a:lnTo>
                  <a:lnTo>
                    <a:pt x="3643" y="1598"/>
                  </a:lnTo>
                  <a:lnTo>
                    <a:pt x="3714" y="1588"/>
                  </a:lnTo>
                  <a:lnTo>
                    <a:pt x="3777" y="1562"/>
                  </a:lnTo>
                  <a:lnTo>
                    <a:pt x="3831" y="1520"/>
                  </a:lnTo>
                  <a:lnTo>
                    <a:pt x="3873" y="1466"/>
                  </a:lnTo>
                  <a:lnTo>
                    <a:pt x="3900" y="1402"/>
                  </a:lnTo>
                  <a:lnTo>
                    <a:pt x="3909" y="1332"/>
                  </a:lnTo>
                  <a:lnTo>
                    <a:pt x="3909" y="266"/>
                  </a:lnTo>
                  <a:lnTo>
                    <a:pt x="3900" y="195"/>
                  </a:lnTo>
                  <a:lnTo>
                    <a:pt x="3873" y="132"/>
                  </a:lnTo>
                  <a:lnTo>
                    <a:pt x="3831" y="78"/>
                  </a:lnTo>
                  <a:lnTo>
                    <a:pt x="3777" y="36"/>
                  </a:lnTo>
                  <a:lnTo>
                    <a:pt x="3714" y="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5848" y="5289"/>
              <a:ext cx="3910" cy="1599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9" y="195"/>
                </a:cxn>
                <a:cxn ang="0">
                  <a:pos x="36" y="132"/>
                </a:cxn>
                <a:cxn ang="0">
                  <a:pos x="78" y="78"/>
                </a:cxn>
                <a:cxn ang="0">
                  <a:pos x="132" y="36"/>
                </a:cxn>
                <a:cxn ang="0">
                  <a:pos x="195" y="9"/>
                </a:cxn>
                <a:cxn ang="0">
                  <a:pos x="266" y="0"/>
                </a:cxn>
                <a:cxn ang="0">
                  <a:pos x="3643" y="0"/>
                </a:cxn>
                <a:cxn ang="0">
                  <a:pos x="3714" y="9"/>
                </a:cxn>
                <a:cxn ang="0">
                  <a:pos x="3777" y="36"/>
                </a:cxn>
                <a:cxn ang="0">
                  <a:pos x="3831" y="78"/>
                </a:cxn>
                <a:cxn ang="0">
                  <a:pos x="3873" y="132"/>
                </a:cxn>
                <a:cxn ang="0">
                  <a:pos x="3900" y="195"/>
                </a:cxn>
                <a:cxn ang="0">
                  <a:pos x="3909" y="266"/>
                </a:cxn>
                <a:cxn ang="0">
                  <a:pos x="3909" y="1332"/>
                </a:cxn>
                <a:cxn ang="0">
                  <a:pos x="3900" y="1402"/>
                </a:cxn>
                <a:cxn ang="0">
                  <a:pos x="3873" y="1466"/>
                </a:cxn>
                <a:cxn ang="0">
                  <a:pos x="3831" y="1520"/>
                </a:cxn>
                <a:cxn ang="0">
                  <a:pos x="3777" y="1562"/>
                </a:cxn>
                <a:cxn ang="0">
                  <a:pos x="3714" y="1588"/>
                </a:cxn>
                <a:cxn ang="0">
                  <a:pos x="3643" y="1598"/>
                </a:cxn>
                <a:cxn ang="0">
                  <a:pos x="266" y="1598"/>
                </a:cxn>
                <a:cxn ang="0">
                  <a:pos x="195" y="1588"/>
                </a:cxn>
                <a:cxn ang="0">
                  <a:pos x="132" y="1562"/>
                </a:cxn>
                <a:cxn ang="0">
                  <a:pos x="78" y="1520"/>
                </a:cxn>
                <a:cxn ang="0">
                  <a:pos x="36" y="1466"/>
                </a:cxn>
                <a:cxn ang="0">
                  <a:pos x="9" y="1402"/>
                </a:cxn>
                <a:cxn ang="0">
                  <a:pos x="0" y="1332"/>
                </a:cxn>
                <a:cxn ang="0">
                  <a:pos x="0" y="266"/>
                </a:cxn>
              </a:cxnLst>
              <a:rect l="0" t="0" r="r" b="b"/>
              <a:pathLst>
                <a:path w="3910" h="1599">
                  <a:moveTo>
                    <a:pt x="0" y="266"/>
                  </a:moveTo>
                  <a:lnTo>
                    <a:pt x="9" y="195"/>
                  </a:lnTo>
                  <a:lnTo>
                    <a:pt x="36" y="132"/>
                  </a:lnTo>
                  <a:lnTo>
                    <a:pt x="78" y="78"/>
                  </a:lnTo>
                  <a:lnTo>
                    <a:pt x="132" y="36"/>
                  </a:lnTo>
                  <a:lnTo>
                    <a:pt x="195" y="9"/>
                  </a:lnTo>
                  <a:lnTo>
                    <a:pt x="266" y="0"/>
                  </a:lnTo>
                  <a:lnTo>
                    <a:pt x="3643" y="0"/>
                  </a:lnTo>
                  <a:lnTo>
                    <a:pt x="3714" y="9"/>
                  </a:lnTo>
                  <a:lnTo>
                    <a:pt x="3777" y="36"/>
                  </a:lnTo>
                  <a:lnTo>
                    <a:pt x="3831" y="78"/>
                  </a:lnTo>
                  <a:lnTo>
                    <a:pt x="3873" y="132"/>
                  </a:lnTo>
                  <a:lnTo>
                    <a:pt x="3900" y="195"/>
                  </a:lnTo>
                  <a:lnTo>
                    <a:pt x="3909" y="266"/>
                  </a:lnTo>
                  <a:lnTo>
                    <a:pt x="3909" y="1332"/>
                  </a:lnTo>
                  <a:lnTo>
                    <a:pt x="3900" y="1402"/>
                  </a:lnTo>
                  <a:lnTo>
                    <a:pt x="3873" y="1466"/>
                  </a:lnTo>
                  <a:lnTo>
                    <a:pt x="3831" y="1520"/>
                  </a:lnTo>
                  <a:lnTo>
                    <a:pt x="3777" y="1562"/>
                  </a:lnTo>
                  <a:lnTo>
                    <a:pt x="3714" y="1588"/>
                  </a:lnTo>
                  <a:lnTo>
                    <a:pt x="3643" y="1598"/>
                  </a:lnTo>
                  <a:lnTo>
                    <a:pt x="266" y="1598"/>
                  </a:lnTo>
                  <a:lnTo>
                    <a:pt x="195" y="1588"/>
                  </a:lnTo>
                  <a:lnTo>
                    <a:pt x="132" y="1562"/>
                  </a:lnTo>
                  <a:lnTo>
                    <a:pt x="78" y="1520"/>
                  </a:lnTo>
                  <a:lnTo>
                    <a:pt x="36" y="1466"/>
                  </a:lnTo>
                  <a:lnTo>
                    <a:pt x="9" y="1402"/>
                  </a:lnTo>
                  <a:lnTo>
                    <a:pt x="0" y="1332"/>
                  </a:lnTo>
                  <a:lnTo>
                    <a:pt x="0" y="26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4" name="Text Box 38"/>
            <p:cNvSpPr txBox="1">
              <a:spLocks noChangeArrowheads="1"/>
            </p:cNvSpPr>
            <p:nvPr/>
          </p:nvSpPr>
          <p:spPr bwMode="auto">
            <a:xfrm>
              <a:off x="5838" y="5279"/>
              <a:ext cx="3930" cy="1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2 лет до 3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п. 19.3.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609" name="Group 33"/>
          <p:cNvGrpSpPr>
            <a:grpSpLocks/>
          </p:cNvGrpSpPr>
          <p:nvPr/>
        </p:nvGrpSpPr>
        <p:grpSpPr bwMode="auto">
          <a:xfrm>
            <a:off x="8380349" y="4891405"/>
            <a:ext cx="2397125" cy="1058863"/>
            <a:chOff x="10015" y="5256"/>
            <a:chExt cx="3774" cy="1667"/>
          </a:xfrm>
        </p:grpSpPr>
        <p:sp>
          <p:nvSpPr>
            <p:cNvPr id="24612" name="Freeform 36"/>
            <p:cNvSpPr>
              <a:spLocks/>
            </p:cNvSpPr>
            <p:nvPr/>
          </p:nvSpPr>
          <p:spPr bwMode="auto">
            <a:xfrm>
              <a:off x="10024" y="5265"/>
              <a:ext cx="3754" cy="1647"/>
            </a:xfrm>
            <a:custGeom>
              <a:avLst/>
              <a:gdLst/>
              <a:ahLst/>
              <a:cxnLst>
                <a:cxn ang="0">
                  <a:pos x="3479" y="0"/>
                </a:cxn>
                <a:cxn ang="0">
                  <a:pos x="274" y="0"/>
                </a:cxn>
                <a:cxn ang="0">
                  <a:pos x="201" y="9"/>
                </a:cxn>
                <a:cxn ang="0">
                  <a:pos x="136" y="37"/>
                </a:cxn>
                <a:cxn ang="0">
                  <a:pos x="80" y="80"/>
                </a:cxn>
                <a:cxn ang="0">
                  <a:pos x="37" y="135"/>
                </a:cxn>
                <a:cxn ang="0">
                  <a:pos x="10" y="201"/>
                </a:cxn>
                <a:cxn ang="0">
                  <a:pos x="0" y="274"/>
                </a:cxn>
                <a:cxn ang="0">
                  <a:pos x="0" y="1372"/>
                </a:cxn>
                <a:cxn ang="0">
                  <a:pos x="10" y="1445"/>
                </a:cxn>
                <a:cxn ang="0">
                  <a:pos x="37" y="1510"/>
                </a:cxn>
                <a:cxn ang="0">
                  <a:pos x="80" y="1566"/>
                </a:cxn>
                <a:cxn ang="0">
                  <a:pos x="136" y="1609"/>
                </a:cxn>
                <a:cxn ang="0">
                  <a:pos x="201" y="1636"/>
                </a:cxn>
                <a:cxn ang="0">
                  <a:pos x="274" y="1646"/>
                </a:cxn>
                <a:cxn ang="0">
                  <a:pos x="3479" y="1646"/>
                </a:cxn>
                <a:cxn ang="0">
                  <a:pos x="3552" y="1636"/>
                </a:cxn>
                <a:cxn ang="0">
                  <a:pos x="3618" y="1609"/>
                </a:cxn>
                <a:cxn ang="0">
                  <a:pos x="3673" y="1566"/>
                </a:cxn>
                <a:cxn ang="0">
                  <a:pos x="3716" y="1510"/>
                </a:cxn>
                <a:cxn ang="0">
                  <a:pos x="3744" y="1445"/>
                </a:cxn>
                <a:cxn ang="0">
                  <a:pos x="3753" y="1372"/>
                </a:cxn>
                <a:cxn ang="0">
                  <a:pos x="3753" y="274"/>
                </a:cxn>
                <a:cxn ang="0">
                  <a:pos x="3744" y="201"/>
                </a:cxn>
                <a:cxn ang="0">
                  <a:pos x="3716" y="135"/>
                </a:cxn>
                <a:cxn ang="0">
                  <a:pos x="3673" y="80"/>
                </a:cxn>
                <a:cxn ang="0">
                  <a:pos x="3618" y="37"/>
                </a:cxn>
                <a:cxn ang="0">
                  <a:pos x="3552" y="9"/>
                </a:cxn>
                <a:cxn ang="0">
                  <a:pos x="3479" y="0"/>
                </a:cxn>
              </a:cxnLst>
              <a:rect l="0" t="0" r="r" b="b"/>
              <a:pathLst>
                <a:path w="3754" h="1647">
                  <a:moveTo>
                    <a:pt x="3479" y="0"/>
                  </a:moveTo>
                  <a:lnTo>
                    <a:pt x="274" y="0"/>
                  </a:lnTo>
                  <a:lnTo>
                    <a:pt x="201" y="9"/>
                  </a:lnTo>
                  <a:lnTo>
                    <a:pt x="136" y="37"/>
                  </a:lnTo>
                  <a:lnTo>
                    <a:pt x="80" y="80"/>
                  </a:lnTo>
                  <a:lnTo>
                    <a:pt x="37" y="135"/>
                  </a:lnTo>
                  <a:lnTo>
                    <a:pt x="10" y="201"/>
                  </a:lnTo>
                  <a:lnTo>
                    <a:pt x="0" y="274"/>
                  </a:lnTo>
                  <a:lnTo>
                    <a:pt x="0" y="1372"/>
                  </a:lnTo>
                  <a:lnTo>
                    <a:pt x="10" y="1445"/>
                  </a:lnTo>
                  <a:lnTo>
                    <a:pt x="37" y="1510"/>
                  </a:lnTo>
                  <a:lnTo>
                    <a:pt x="80" y="1566"/>
                  </a:lnTo>
                  <a:lnTo>
                    <a:pt x="136" y="1609"/>
                  </a:lnTo>
                  <a:lnTo>
                    <a:pt x="201" y="1636"/>
                  </a:lnTo>
                  <a:lnTo>
                    <a:pt x="274" y="1646"/>
                  </a:lnTo>
                  <a:lnTo>
                    <a:pt x="3479" y="1646"/>
                  </a:lnTo>
                  <a:lnTo>
                    <a:pt x="3552" y="1636"/>
                  </a:lnTo>
                  <a:lnTo>
                    <a:pt x="3618" y="1609"/>
                  </a:lnTo>
                  <a:lnTo>
                    <a:pt x="3673" y="1566"/>
                  </a:lnTo>
                  <a:lnTo>
                    <a:pt x="3716" y="1510"/>
                  </a:lnTo>
                  <a:lnTo>
                    <a:pt x="3744" y="1445"/>
                  </a:lnTo>
                  <a:lnTo>
                    <a:pt x="3753" y="1372"/>
                  </a:lnTo>
                  <a:lnTo>
                    <a:pt x="3753" y="274"/>
                  </a:lnTo>
                  <a:lnTo>
                    <a:pt x="3744" y="201"/>
                  </a:lnTo>
                  <a:lnTo>
                    <a:pt x="3716" y="135"/>
                  </a:lnTo>
                  <a:lnTo>
                    <a:pt x="3673" y="80"/>
                  </a:lnTo>
                  <a:lnTo>
                    <a:pt x="3618" y="37"/>
                  </a:lnTo>
                  <a:lnTo>
                    <a:pt x="3552" y="9"/>
                  </a:lnTo>
                  <a:lnTo>
                    <a:pt x="3479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10024" y="5265"/>
              <a:ext cx="3754" cy="1647"/>
            </a:xfrm>
            <a:custGeom>
              <a:avLst/>
              <a:gdLst/>
              <a:ahLst/>
              <a:cxnLst>
                <a:cxn ang="0">
                  <a:pos x="0" y="274"/>
                </a:cxn>
                <a:cxn ang="0">
                  <a:pos x="10" y="201"/>
                </a:cxn>
                <a:cxn ang="0">
                  <a:pos x="37" y="135"/>
                </a:cxn>
                <a:cxn ang="0">
                  <a:pos x="80" y="80"/>
                </a:cxn>
                <a:cxn ang="0">
                  <a:pos x="136" y="37"/>
                </a:cxn>
                <a:cxn ang="0">
                  <a:pos x="201" y="9"/>
                </a:cxn>
                <a:cxn ang="0">
                  <a:pos x="274" y="0"/>
                </a:cxn>
                <a:cxn ang="0">
                  <a:pos x="3479" y="0"/>
                </a:cxn>
                <a:cxn ang="0">
                  <a:pos x="3552" y="9"/>
                </a:cxn>
                <a:cxn ang="0">
                  <a:pos x="3618" y="37"/>
                </a:cxn>
                <a:cxn ang="0">
                  <a:pos x="3673" y="80"/>
                </a:cxn>
                <a:cxn ang="0">
                  <a:pos x="3716" y="135"/>
                </a:cxn>
                <a:cxn ang="0">
                  <a:pos x="3744" y="201"/>
                </a:cxn>
                <a:cxn ang="0">
                  <a:pos x="3753" y="274"/>
                </a:cxn>
                <a:cxn ang="0">
                  <a:pos x="3753" y="1372"/>
                </a:cxn>
                <a:cxn ang="0">
                  <a:pos x="3744" y="1445"/>
                </a:cxn>
                <a:cxn ang="0">
                  <a:pos x="3716" y="1510"/>
                </a:cxn>
                <a:cxn ang="0">
                  <a:pos x="3673" y="1566"/>
                </a:cxn>
                <a:cxn ang="0">
                  <a:pos x="3618" y="1609"/>
                </a:cxn>
                <a:cxn ang="0">
                  <a:pos x="3552" y="1636"/>
                </a:cxn>
                <a:cxn ang="0">
                  <a:pos x="3479" y="1646"/>
                </a:cxn>
                <a:cxn ang="0">
                  <a:pos x="274" y="1646"/>
                </a:cxn>
                <a:cxn ang="0">
                  <a:pos x="201" y="1636"/>
                </a:cxn>
                <a:cxn ang="0">
                  <a:pos x="136" y="1609"/>
                </a:cxn>
                <a:cxn ang="0">
                  <a:pos x="80" y="1566"/>
                </a:cxn>
                <a:cxn ang="0">
                  <a:pos x="37" y="1510"/>
                </a:cxn>
                <a:cxn ang="0">
                  <a:pos x="10" y="1445"/>
                </a:cxn>
                <a:cxn ang="0">
                  <a:pos x="0" y="1372"/>
                </a:cxn>
                <a:cxn ang="0">
                  <a:pos x="0" y="274"/>
                </a:cxn>
              </a:cxnLst>
              <a:rect l="0" t="0" r="r" b="b"/>
              <a:pathLst>
                <a:path w="3754" h="1647">
                  <a:moveTo>
                    <a:pt x="0" y="274"/>
                  </a:moveTo>
                  <a:lnTo>
                    <a:pt x="10" y="201"/>
                  </a:lnTo>
                  <a:lnTo>
                    <a:pt x="37" y="135"/>
                  </a:lnTo>
                  <a:lnTo>
                    <a:pt x="80" y="80"/>
                  </a:lnTo>
                  <a:lnTo>
                    <a:pt x="136" y="37"/>
                  </a:lnTo>
                  <a:lnTo>
                    <a:pt x="201" y="9"/>
                  </a:lnTo>
                  <a:lnTo>
                    <a:pt x="274" y="0"/>
                  </a:lnTo>
                  <a:lnTo>
                    <a:pt x="3479" y="0"/>
                  </a:lnTo>
                  <a:lnTo>
                    <a:pt x="3552" y="9"/>
                  </a:lnTo>
                  <a:lnTo>
                    <a:pt x="3618" y="37"/>
                  </a:lnTo>
                  <a:lnTo>
                    <a:pt x="3673" y="80"/>
                  </a:lnTo>
                  <a:lnTo>
                    <a:pt x="3716" y="135"/>
                  </a:lnTo>
                  <a:lnTo>
                    <a:pt x="3744" y="201"/>
                  </a:lnTo>
                  <a:lnTo>
                    <a:pt x="3753" y="274"/>
                  </a:lnTo>
                  <a:lnTo>
                    <a:pt x="3753" y="1372"/>
                  </a:lnTo>
                  <a:lnTo>
                    <a:pt x="3744" y="1445"/>
                  </a:lnTo>
                  <a:lnTo>
                    <a:pt x="3716" y="1510"/>
                  </a:lnTo>
                  <a:lnTo>
                    <a:pt x="3673" y="1566"/>
                  </a:lnTo>
                  <a:lnTo>
                    <a:pt x="3618" y="1609"/>
                  </a:lnTo>
                  <a:lnTo>
                    <a:pt x="3552" y="1636"/>
                  </a:lnTo>
                  <a:lnTo>
                    <a:pt x="3479" y="1646"/>
                  </a:lnTo>
                  <a:lnTo>
                    <a:pt x="274" y="1646"/>
                  </a:lnTo>
                  <a:lnTo>
                    <a:pt x="201" y="1636"/>
                  </a:lnTo>
                  <a:lnTo>
                    <a:pt x="136" y="1609"/>
                  </a:lnTo>
                  <a:lnTo>
                    <a:pt x="80" y="1566"/>
                  </a:lnTo>
                  <a:lnTo>
                    <a:pt x="37" y="1510"/>
                  </a:lnTo>
                  <a:lnTo>
                    <a:pt x="10" y="1445"/>
                  </a:lnTo>
                  <a:lnTo>
                    <a:pt x="0" y="1372"/>
                  </a:lnTo>
                  <a:lnTo>
                    <a:pt x="0" y="274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10014" y="5255"/>
              <a:ext cx="3774" cy="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5 лет до 6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19.6.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8389493" y="2343277"/>
            <a:ext cx="2397125" cy="1119188"/>
            <a:chOff x="10015" y="-2083"/>
            <a:chExt cx="3774" cy="1763"/>
          </a:xfrm>
        </p:grpSpPr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10024" y="-2074"/>
              <a:ext cx="3754" cy="1743"/>
            </a:xfrm>
            <a:custGeom>
              <a:avLst/>
              <a:gdLst/>
              <a:ahLst/>
              <a:cxnLst>
                <a:cxn ang="0">
                  <a:pos x="3463" y="0"/>
                </a:cxn>
                <a:cxn ang="0">
                  <a:pos x="290" y="0"/>
                </a:cxn>
                <a:cxn ang="0">
                  <a:pos x="213" y="10"/>
                </a:cxn>
                <a:cxn ang="0">
                  <a:pos x="144" y="39"/>
                </a:cxn>
                <a:cxn ang="0">
                  <a:pos x="85" y="85"/>
                </a:cxn>
                <a:cxn ang="0">
                  <a:pos x="39" y="143"/>
                </a:cxn>
                <a:cxn ang="0">
                  <a:pos x="10" y="213"/>
                </a:cxn>
                <a:cxn ang="0">
                  <a:pos x="0" y="290"/>
                </a:cxn>
                <a:cxn ang="0">
                  <a:pos x="0" y="1452"/>
                </a:cxn>
                <a:cxn ang="0">
                  <a:pos x="10" y="1529"/>
                </a:cxn>
                <a:cxn ang="0">
                  <a:pos x="39" y="1598"/>
                </a:cxn>
                <a:cxn ang="0">
                  <a:pos x="85" y="1657"/>
                </a:cxn>
                <a:cxn ang="0">
                  <a:pos x="144" y="1702"/>
                </a:cxn>
                <a:cxn ang="0">
                  <a:pos x="213" y="1732"/>
                </a:cxn>
                <a:cxn ang="0">
                  <a:pos x="290" y="1742"/>
                </a:cxn>
                <a:cxn ang="0">
                  <a:pos x="3463" y="1742"/>
                </a:cxn>
                <a:cxn ang="0">
                  <a:pos x="3540" y="1732"/>
                </a:cxn>
                <a:cxn ang="0">
                  <a:pos x="3610" y="1702"/>
                </a:cxn>
                <a:cxn ang="0">
                  <a:pos x="3668" y="1657"/>
                </a:cxn>
                <a:cxn ang="0">
                  <a:pos x="3714" y="1598"/>
                </a:cxn>
                <a:cxn ang="0">
                  <a:pos x="3743" y="1529"/>
                </a:cxn>
                <a:cxn ang="0">
                  <a:pos x="3753" y="1452"/>
                </a:cxn>
                <a:cxn ang="0">
                  <a:pos x="3753" y="290"/>
                </a:cxn>
                <a:cxn ang="0">
                  <a:pos x="3743" y="213"/>
                </a:cxn>
                <a:cxn ang="0">
                  <a:pos x="3714" y="143"/>
                </a:cxn>
                <a:cxn ang="0">
                  <a:pos x="3668" y="85"/>
                </a:cxn>
                <a:cxn ang="0">
                  <a:pos x="3610" y="39"/>
                </a:cxn>
                <a:cxn ang="0">
                  <a:pos x="3540" y="10"/>
                </a:cxn>
                <a:cxn ang="0">
                  <a:pos x="3463" y="0"/>
                </a:cxn>
              </a:cxnLst>
              <a:rect l="0" t="0" r="r" b="b"/>
              <a:pathLst>
                <a:path w="3754" h="1743">
                  <a:moveTo>
                    <a:pt x="3463" y="0"/>
                  </a:moveTo>
                  <a:lnTo>
                    <a:pt x="290" y="0"/>
                  </a:lnTo>
                  <a:lnTo>
                    <a:pt x="213" y="10"/>
                  </a:lnTo>
                  <a:lnTo>
                    <a:pt x="144" y="39"/>
                  </a:lnTo>
                  <a:lnTo>
                    <a:pt x="85" y="85"/>
                  </a:lnTo>
                  <a:lnTo>
                    <a:pt x="39" y="143"/>
                  </a:lnTo>
                  <a:lnTo>
                    <a:pt x="10" y="213"/>
                  </a:lnTo>
                  <a:lnTo>
                    <a:pt x="0" y="290"/>
                  </a:lnTo>
                  <a:lnTo>
                    <a:pt x="0" y="1452"/>
                  </a:lnTo>
                  <a:lnTo>
                    <a:pt x="10" y="1529"/>
                  </a:lnTo>
                  <a:lnTo>
                    <a:pt x="39" y="1598"/>
                  </a:lnTo>
                  <a:lnTo>
                    <a:pt x="85" y="1657"/>
                  </a:lnTo>
                  <a:lnTo>
                    <a:pt x="144" y="1702"/>
                  </a:lnTo>
                  <a:lnTo>
                    <a:pt x="213" y="1732"/>
                  </a:lnTo>
                  <a:lnTo>
                    <a:pt x="290" y="1742"/>
                  </a:lnTo>
                  <a:lnTo>
                    <a:pt x="3463" y="1742"/>
                  </a:lnTo>
                  <a:lnTo>
                    <a:pt x="3540" y="1732"/>
                  </a:lnTo>
                  <a:lnTo>
                    <a:pt x="3610" y="1702"/>
                  </a:lnTo>
                  <a:lnTo>
                    <a:pt x="3668" y="1657"/>
                  </a:lnTo>
                  <a:lnTo>
                    <a:pt x="3714" y="1598"/>
                  </a:lnTo>
                  <a:lnTo>
                    <a:pt x="3743" y="1529"/>
                  </a:lnTo>
                  <a:lnTo>
                    <a:pt x="3753" y="1452"/>
                  </a:lnTo>
                  <a:lnTo>
                    <a:pt x="3753" y="290"/>
                  </a:lnTo>
                  <a:lnTo>
                    <a:pt x="3743" y="213"/>
                  </a:lnTo>
                  <a:lnTo>
                    <a:pt x="3714" y="143"/>
                  </a:lnTo>
                  <a:lnTo>
                    <a:pt x="3668" y="85"/>
                  </a:lnTo>
                  <a:lnTo>
                    <a:pt x="3610" y="39"/>
                  </a:lnTo>
                  <a:lnTo>
                    <a:pt x="3540" y="10"/>
                  </a:lnTo>
                  <a:lnTo>
                    <a:pt x="346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10024" y="-2074"/>
              <a:ext cx="3754" cy="1743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10" y="213"/>
                </a:cxn>
                <a:cxn ang="0">
                  <a:pos x="39" y="143"/>
                </a:cxn>
                <a:cxn ang="0">
                  <a:pos x="85" y="85"/>
                </a:cxn>
                <a:cxn ang="0">
                  <a:pos x="144" y="39"/>
                </a:cxn>
                <a:cxn ang="0">
                  <a:pos x="213" y="10"/>
                </a:cxn>
                <a:cxn ang="0">
                  <a:pos x="290" y="0"/>
                </a:cxn>
                <a:cxn ang="0">
                  <a:pos x="3463" y="0"/>
                </a:cxn>
                <a:cxn ang="0">
                  <a:pos x="3540" y="10"/>
                </a:cxn>
                <a:cxn ang="0">
                  <a:pos x="3610" y="39"/>
                </a:cxn>
                <a:cxn ang="0">
                  <a:pos x="3668" y="85"/>
                </a:cxn>
                <a:cxn ang="0">
                  <a:pos x="3714" y="143"/>
                </a:cxn>
                <a:cxn ang="0">
                  <a:pos x="3743" y="213"/>
                </a:cxn>
                <a:cxn ang="0">
                  <a:pos x="3753" y="290"/>
                </a:cxn>
                <a:cxn ang="0">
                  <a:pos x="3753" y="1452"/>
                </a:cxn>
                <a:cxn ang="0">
                  <a:pos x="3743" y="1529"/>
                </a:cxn>
                <a:cxn ang="0">
                  <a:pos x="3714" y="1598"/>
                </a:cxn>
                <a:cxn ang="0">
                  <a:pos x="3668" y="1657"/>
                </a:cxn>
                <a:cxn ang="0">
                  <a:pos x="3610" y="1702"/>
                </a:cxn>
                <a:cxn ang="0">
                  <a:pos x="3540" y="1732"/>
                </a:cxn>
                <a:cxn ang="0">
                  <a:pos x="3463" y="1742"/>
                </a:cxn>
                <a:cxn ang="0">
                  <a:pos x="290" y="1742"/>
                </a:cxn>
                <a:cxn ang="0">
                  <a:pos x="213" y="1732"/>
                </a:cxn>
                <a:cxn ang="0">
                  <a:pos x="144" y="1702"/>
                </a:cxn>
                <a:cxn ang="0">
                  <a:pos x="85" y="1657"/>
                </a:cxn>
                <a:cxn ang="0">
                  <a:pos x="39" y="1598"/>
                </a:cxn>
                <a:cxn ang="0">
                  <a:pos x="10" y="1529"/>
                </a:cxn>
                <a:cxn ang="0">
                  <a:pos x="0" y="1452"/>
                </a:cxn>
                <a:cxn ang="0">
                  <a:pos x="0" y="290"/>
                </a:cxn>
              </a:cxnLst>
              <a:rect l="0" t="0" r="r" b="b"/>
              <a:pathLst>
                <a:path w="3754" h="1743">
                  <a:moveTo>
                    <a:pt x="0" y="290"/>
                  </a:moveTo>
                  <a:lnTo>
                    <a:pt x="10" y="213"/>
                  </a:lnTo>
                  <a:lnTo>
                    <a:pt x="39" y="143"/>
                  </a:lnTo>
                  <a:lnTo>
                    <a:pt x="85" y="85"/>
                  </a:lnTo>
                  <a:lnTo>
                    <a:pt x="144" y="39"/>
                  </a:lnTo>
                  <a:lnTo>
                    <a:pt x="213" y="10"/>
                  </a:lnTo>
                  <a:lnTo>
                    <a:pt x="290" y="0"/>
                  </a:lnTo>
                  <a:lnTo>
                    <a:pt x="3463" y="0"/>
                  </a:lnTo>
                  <a:lnTo>
                    <a:pt x="3540" y="10"/>
                  </a:lnTo>
                  <a:lnTo>
                    <a:pt x="3610" y="39"/>
                  </a:lnTo>
                  <a:lnTo>
                    <a:pt x="3668" y="85"/>
                  </a:lnTo>
                  <a:lnTo>
                    <a:pt x="3714" y="143"/>
                  </a:lnTo>
                  <a:lnTo>
                    <a:pt x="3743" y="213"/>
                  </a:lnTo>
                  <a:lnTo>
                    <a:pt x="3753" y="290"/>
                  </a:lnTo>
                  <a:lnTo>
                    <a:pt x="3753" y="1452"/>
                  </a:lnTo>
                  <a:lnTo>
                    <a:pt x="3743" y="1529"/>
                  </a:lnTo>
                  <a:lnTo>
                    <a:pt x="3714" y="1598"/>
                  </a:lnTo>
                  <a:lnTo>
                    <a:pt x="3668" y="1657"/>
                  </a:lnTo>
                  <a:lnTo>
                    <a:pt x="3610" y="1702"/>
                  </a:lnTo>
                  <a:lnTo>
                    <a:pt x="3540" y="1732"/>
                  </a:lnTo>
                  <a:lnTo>
                    <a:pt x="3463" y="1742"/>
                  </a:lnTo>
                  <a:lnTo>
                    <a:pt x="290" y="1742"/>
                  </a:lnTo>
                  <a:lnTo>
                    <a:pt x="213" y="1732"/>
                  </a:lnTo>
                  <a:lnTo>
                    <a:pt x="144" y="1702"/>
                  </a:lnTo>
                  <a:lnTo>
                    <a:pt x="85" y="1657"/>
                  </a:lnTo>
                  <a:lnTo>
                    <a:pt x="39" y="1598"/>
                  </a:lnTo>
                  <a:lnTo>
                    <a:pt x="10" y="1529"/>
                  </a:lnTo>
                  <a:lnTo>
                    <a:pt x="0" y="1452"/>
                  </a:lnTo>
                  <a:lnTo>
                    <a:pt x="0" y="29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10014" y="-2084"/>
              <a:ext cx="3774" cy="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6 лет до 7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19.7.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5509768" y="2352421"/>
            <a:ext cx="2495550" cy="1112838"/>
            <a:chOff x="5839" y="-2067"/>
            <a:chExt cx="3930" cy="1753"/>
          </a:xfrm>
        </p:grpSpPr>
        <p:sp>
          <p:nvSpPr>
            <p:cNvPr id="24580" name="Freeform 4"/>
            <p:cNvSpPr>
              <a:spLocks/>
            </p:cNvSpPr>
            <p:nvPr/>
          </p:nvSpPr>
          <p:spPr bwMode="auto">
            <a:xfrm>
              <a:off x="5848" y="-2057"/>
              <a:ext cx="3910" cy="1733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89" y="0"/>
                </a:cxn>
                <a:cxn ang="0">
                  <a:pos x="212" y="11"/>
                </a:cxn>
                <a:cxn ang="0">
                  <a:pos x="143" y="40"/>
                </a:cxn>
                <a:cxn ang="0">
                  <a:pos x="84" y="85"/>
                </a:cxn>
                <a:cxn ang="0">
                  <a:pos x="39" y="144"/>
                </a:cxn>
                <a:cxn ang="0">
                  <a:pos x="10" y="213"/>
                </a:cxn>
                <a:cxn ang="0">
                  <a:pos x="0" y="289"/>
                </a:cxn>
                <a:cxn ang="0">
                  <a:pos x="0" y="1444"/>
                </a:cxn>
                <a:cxn ang="0">
                  <a:pos x="10" y="1521"/>
                </a:cxn>
                <a:cxn ang="0">
                  <a:pos x="39" y="1590"/>
                </a:cxn>
                <a:cxn ang="0">
                  <a:pos x="84" y="1649"/>
                </a:cxn>
                <a:cxn ang="0">
                  <a:pos x="143" y="1694"/>
                </a:cxn>
                <a:cxn ang="0">
                  <a:pos x="212" y="1723"/>
                </a:cxn>
                <a:cxn ang="0">
                  <a:pos x="289" y="1733"/>
                </a:cxn>
                <a:cxn ang="0">
                  <a:pos x="3621" y="1733"/>
                </a:cxn>
                <a:cxn ang="0">
                  <a:pos x="3697" y="1723"/>
                </a:cxn>
                <a:cxn ang="0">
                  <a:pos x="3766" y="1694"/>
                </a:cxn>
                <a:cxn ang="0">
                  <a:pos x="3825" y="1649"/>
                </a:cxn>
                <a:cxn ang="0">
                  <a:pos x="3870" y="1590"/>
                </a:cxn>
                <a:cxn ang="0">
                  <a:pos x="3899" y="1521"/>
                </a:cxn>
                <a:cxn ang="0">
                  <a:pos x="3909" y="1444"/>
                </a:cxn>
                <a:cxn ang="0">
                  <a:pos x="3909" y="289"/>
                </a:cxn>
                <a:cxn ang="0">
                  <a:pos x="3899" y="213"/>
                </a:cxn>
                <a:cxn ang="0">
                  <a:pos x="3870" y="144"/>
                </a:cxn>
                <a:cxn ang="0">
                  <a:pos x="3825" y="85"/>
                </a:cxn>
                <a:cxn ang="0">
                  <a:pos x="3766" y="40"/>
                </a:cxn>
                <a:cxn ang="0">
                  <a:pos x="3697" y="11"/>
                </a:cxn>
                <a:cxn ang="0">
                  <a:pos x="3621" y="0"/>
                </a:cxn>
              </a:cxnLst>
              <a:rect l="0" t="0" r="r" b="b"/>
              <a:pathLst>
                <a:path w="3910" h="1733">
                  <a:moveTo>
                    <a:pt x="3621" y="0"/>
                  </a:moveTo>
                  <a:lnTo>
                    <a:pt x="289" y="0"/>
                  </a:lnTo>
                  <a:lnTo>
                    <a:pt x="212" y="11"/>
                  </a:lnTo>
                  <a:lnTo>
                    <a:pt x="143" y="40"/>
                  </a:lnTo>
                  <a:lnTo>
                    <a:pt x="84" y="85"/>
                  </a:lnTo>
                  <a:lnTo>
                    <a:pt x="39" y="144"/>
                  </a:lnTo>
                  <a:lnTo>
                    <a:pt x="10" y="213"/>
                  </a:lnTo>
                  <a:lnTo>
                    <a:pt x="0" y="289"/>
                  </a:lnTo>
                  <a:lnTo>
                    <a:pt x="0" y="1444"/>
                  </a:lnTo>
                  <a:lnTo>
                    <a:pt x="10" y="1521"/>
                  </a:lnTo>
                  <a:lnTo>
                    <a:pt x="39" y="1590"/>
                  </a:lnTo>
                  <a:lnTo>
                    <a:pt x="84" y="1649"/>
                  </a:lnTo>
                  <a:lnTo>
                    <a:pt x="143" y="1694"/>
                  </a:lnTo>
                  <a:lnTo>
                    <a:pt x="212" y="1723"/>
                  </a:lnTo>
                  <a:lnTo>
                    <a:pt x="289" y="1733"/>
                  </a:lnTo>
                  <a:lnTo>
                    <a:pt x="3621" y="1733"/>
                  </a:lnTo>
                  <a:lnTo>
                    <a:pt x="3697" y="1723"/>
                  </a:lnTo>
                  <a:lnTo>
                    <a:pt x="3766" y="1694"/>
                  </a:lnTo>
                  <a:lnTo>
                    <a:pt x="3825" y="1649"/>
                  </a:lnTo>
                  <a:lnTo>
                    <a:pt x="3870" y="1590"/>
                  </a:lnTo>
                  <a:lnTo>
                    <a:pt x="3899" y="1521"/>
                  </a:lnTo>
                  <a:lnTo>
                    <a:pt x="3909" y="1444"/>
                  </a:lnTo>
                  <a:lnTo>
                    <a:pt x="3909" y="289"/>
                  </a:lnTo>
                  <a:lnTo>
                    <a:pt x="3899" y="213"/>
                  </a:lnTo>
                  <a:lnTo>
                    <a:pt x="3870" y="144"/>
                  </a:lnTo>
                  <a:lnTo>
                    <a:pt x="3825" y="85"/>
                  </a:lnTo>
                  <a:lnTo>
                    <a:pt x="3766" y="40"/>
                  </a:lnTo>
                  <a:lnTo>
                    <a:pt x="3697" y="11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79" name="Freeform 3"/>
            <p:cNvSpPr>
              <a:spLocks/>
            </p:cNvSpPr>
            <p:nvPr/>
          </p:nvSpPr>
          <p:spPr bwMode="auto">
            <a:xfrm>
              <a:off x="5848" y="-2057"/>
              <a:ext cx="3910" cy="1733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0" y="213"/>
                </a:cxn>
                <a:cxn ang="0">
                  <a:pos x="39" y="144"/>
                </a:cxn>
                <a:cxn ang="0">
                  <a:pos x="84" y="85"/>
                </a:cxn>
                <a:cxn ang="0">
                  <a:pos x="143" y="40"/>
                </a:cxn>
                <a:cxn ang="0">
                  <a:pos x="212" y="11"/>
                </a:cxn>
                <a:cxn ang="0">
                  <a:pos x="289" y="0"/>
                </a:cxn>
                <a:cxn ang="0">
                  <a:pos x="3621" y="0"/>
                </a:cxn>
                <a:cxn ang="0">
                  <a:pos x="3697" y="11"/>
                </a:cxn>
                <a:cxn ang="0">
                  <a:pos x="3766" y="40"/>
                </a:cxn>
                <a:cxn ang="0">
                  <a:pos x="3825" y="85"/>
                </a:cxn>
                <a:cxn ang="0">
                  <a:pos x="3870" y="144"/>
                </a:cxn>
                <a:cxn ang="0">
                  <a:pos x="3899" y="213"/>
                </a:cxn>
                <a:cxn ang="0">
                  <a:pos x="3909" y="289"/>
                </a:cxn>
                <a:cxn ang="0">
                  <a:pos x="3909" y="1444"/>
                </a:cxn>
                <a:cxn ang="0">
                  <a:pos x="3899" y="1521"/>
                </a:cxn>
                <a:cxn ang="0">
                  <a:pos x="3870" y="1590"/>
                </a:cxn>
                <a:cxn ang="0">
                  <a:pos x="3825" y="1649"/>
                </a:cxn>
                <a:cxn ang="0">
                  <a:pos x="3766" y="1694"/>
                </a:cxn>
                <a:cxn ang="0">
                  <a:pos x="3697" y="1723"/>
                </a:cxn>
                <a:cxn ang="0">
                  <a:pos x="3621" y="1733"/>
                </a:cxn>
                <a:cxn ang="0">
                  <a:pos x="289" y="1733"/>
                </a:cxn>
                <a:cxn ang="0">
                  <a:pos x="212" y="1723"/>
                </a:cxn>
                <a:cxn ang="0">
                  <a:pos x="143" y="1694"/>
                </a:cxn>
                <a:cxn ang="0">
                  <a:pos x="84" y="1649"/>
                </a:cxn>
                <a:cxn ang="0">
                  <a:pos x="39" y="1590"/>
                </a:cxn>
                <a:cxn ang="0">
                  <a:pos x="10" y="1521"/>
                </a:cxn>
                <a:cxn ang="0">
                  <a:pos x="0" y="1444"/>
                </a:cxn>
                <a:cxn ang="0">
                  <a:pos x="0" y="289"/>
                </a:cxn>
              </a:cxnLst>
              <a:rect l="0" t="0" r="r" b="b"/>
              <a:pathLst>
                <a:path w="3910" h="1733">
                  <a:moveTo>
                    <a:pt x="0" y="289"/>
                  </a:moveTo>
                  <a:lnTo>
                    <a:pt x="10" y="213"/>
                  </a:lnTo>
                  <a:lnTo>
                    <a:pt x="39" y="144"/>
                  </a:lnTo>
                  <a:lnTo>
                    <a:pt x="84" y="85"/>
                  </a:lnTo>
                  <a:lnTo>
                    <a:pt x="143" y="40"/>
                  </a:lnTo>
                  <a:lnTo>
                    <a:pt x="212" y="11"/>
                  </a:lnTo>
                  <a:lnTo>
                    <a:pt x="289" y="0"/>
                  </a:lnTo>
                  <a:lnTo>
                    <a:pt x="3621" y="0"/>
                  </a:lnTo>
                  <a:lnTo>
                    <a:pt x="3697" y="11"/>
                  </a:lnTo>
                  <a:lnTo>
                    <a:pt x="3766" y="40"/>
                  </a:lnTo>
                  <a:lnTo>
                    <a:pt x="3825" y="85"/>
                  </a:lnTo>
                  <a:lnTo>
                    <a:pt x="3870" y="144"/>
                  </a:lnTo>
                  <a:lnTo>
                    <a:pt x="3899" y="213"/>
                  </a:lnTo>
                  <a:lnTo>
                    <a:pt x="3909" y="289"/>
                  </a:lnTo>
                  <a:lnTo>
                    <a:pt x="3909" y="1444"/>
                  </a:lnTo>
                  <a:lnTo>
                    <a:pt x="3899" y="1521"/>
                  </a:lnTo>
                  <a:lnTo>
                    <a:pt x="3870" y="1590"/>
                  </a:lnTo>
                  <a:lnTo>
                    <a:pt x="3825" y="1649"/>
                  </a:lnTo>
                  <a:lnTo>
                    <a:pt x="3766" y="1694"/>
                  </a:lnTo>
                  <a:lnTo>
                    <a:pt x="3697" y="1723"/>
                  </a:lnTo>
                  <a:lnTo>
                    <a:pt x="3621" y="1733"/>
                  </a:lnTo>
                  <a:lnTo>
                    <a:pt x="289" y="1733"/>
                  </a:lnTo>
                  <a:lnTo>
                    <a:pt x="212" y="1723"/>
                  </a:lnTo>
                  <a:lnTo>
                    <a:pt x="143" y="1694"/>
                  </a:lnTo>
                  <a:lnTo>
                    <a:pt x="84" y="1649"/>
                  </a:lnTo>
                  <a:lnTo>
                    <a:pt x="39" y="1590"/>
                  </a:lnTo>
                  <a:lnTo>
                    <a:pt x="10" y="1521"/>
                  </a:lnTo>
                  <a:lnTo>
                    <a:pt x="0" y="1444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5838" y="-2067"/>
              <a:ext cx="3930" cy="1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3 лет до 4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19.4.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2162175" y="1442403"/>
            <a:ext cx="1676400" cy="393700"/>
            <a:chOff x="1605" y="353"/>
            <a:chExt cx="2639" cy="620"/>
          </a:xfrm>
        </p:grpSpPr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1615" y="362"/>
              <a:ext cx="2619" cy="600"/>
            </a:xfrm>
            <a:custGeom>
              <a:avLst/>
              <a:gdLst/>
              <a:ahLst/>
              <a:cxnLst>
                <a:cxn ang="0">
                  <a:pos x="2519" y="0"/>
                </a:cxn>
                <a:cxn ang="0">
                  <a:pos x="100" y="0"/>
                </a:cxn>
                <a:cxn ang="0">
                  <a:pos x="61" y="8"/>
                </a:cxn>
                <a:cxn ang="0">
                  <a:pos x="29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0"/>
                </a:cxn>
                <a:cxn ang="0">
                  <a:pos x="8" y="539"/>
                </a:cxn>
                <a:cxn ang="0">
                  <a:pos x="29" y="571"/>
                </a:cxn>
                <a:cxn ang="0">
                  <a:pos x="61" y="592"/>
                </a:cxn>
                <a:cxn ang="0">
                  <a:pos x="100" y="600"/>
                </a:cxn>
                <a:cxn ang="0">
                  <a:pos x="2519" y="600"/>
                </a:cxn>
                <a:cxn ang="0">
                  <a:pos x="2558" y="592"/>
                </a:cxn>
                <a:cxn ang="0">
                  <a:pos x="2589" y="571"/>
                </a:cxn>
                <a:cxn ang="0">
                  <a:pos x="2611" y="539"/>
                </a:cxn>
                <a:cxn ang="0">
                  <a:pos x="2619" y="500"/>
                </a:cxn>
                <a:cxn ang="0">
                  <a:pos x="2619" y="100"/>
                </a:cxn>
                <a:cxn ang="0">
                  <a:pos x="2611" y="61"/>
                </a:cxn>
                <a:cxn ang="0">
                  <a:pos x="2589" y="29"/>
                </a:cxn>
                <a:cxn ang="0">
                  <a:pos x="2558" y="8"/>
                </a:cxn>
                <a:cxn ang="0">
                  <a:pos x="2519" y="0"/>
                </a:cxn>
              </a:cxnLst>
              <a:rect l="0" t="0" r="r" b="b"/>
              <a:pathLst>
                <a:path w="2619" h="600">
                  <a:moveTo>
                    <a:pt x="2519" y="0"/>
                  </a:moveTo>
                  <a:lnTo>
                    <a:pt x="100" y="0"/>
                  </a:lnTo>
                  <a:lnTo>
                    <a:pt x="61" y="8"/>
                  </a:lnTo>
                  <a:lnTo>
                    <a:pt x="29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0"/>
                  </a:lnTo>
                  <a:lnTo>
                    <a:pt x="8" y="539"/>
                  </a:lnTo>
                  <a:lnTo>
                    <a:pt x="29" y="571"/>
                  </a:lnTo>
                  <a:lnTo>
                    <a:pt x="61" y="592"/>
                  </a:lnTo>
                  <a:lnTo>
                    <a:pt x="100" y="600"/>
                  </a:lnTo>
                  <a:lnTo>
                    <a:pt x="2519" y="600"/>
                  </a:lnTo>
                  <a:lnTo>
                    <a:pt x="2558" y="592"/>
                  </a:lnTo>
                  <a:lnTo>
                    <a:pt x="2589" y="571"/>
                  </a:lnTo>
                  <a:lnTo>
                    <a:pt x="2611" y="539"/>
                  </a:lnTo>
                  <a:lnTo>
                    <a:pt x="2619" y="500"/>
                  </a:lnTo>
                  <a:lnTo>
                    <a:pt x="2619" y="100"/>
                  </a:lnTo>
                  <a:lnTo>
                    <a:pt x="2611" y="61"/>
                  </a:lnTo>
                  <a:lnTo>
                    <a:pt x="2589" y="29"/>
                  </a:lnTo>
                  <a:lnTo>
                    <a:pt x="2558" y="8"/>
                  </a:lnTo>
                  <a:lnTo>
                    <a:pt x="251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1615" y="362"/>
              <a:ext cx="2619" cy="6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29" y="29"/>
                </a:cxn>
                <a:cxn ang="0">
                  <a:pos x="61" y="8"/>
                </a:cxn>
                <a:cxn ang="0">
                  <a:pos x="100" y="0"/>
                </a:cxn>
                <a:cxn ang="0">
                  <a:pos x="2519" y="0"/>
                </a:cxn>
                <a:cxn ang="0">
                  <a:pos x="2558" y="8"/>
                </a:cxn>
                <a:cxn ang="0">
                  <a:pos x="2589" y="29"/>
                </a:cxn>
                <a:cxn ang="0">
                  <a:pos x="2611" y="61"/>
                </a:cxn>
                <a:cxn ang="0">
                  <a:pos x="2619" y="100"/>
                </a:cxn>
                <a:cxn ang="0">
                  <a:pos x="2619" y="500"/>
                </a:cxn>
                <a:cxn ang="0">
                  <a:pos x="2611" y="539"/>
                </a:cxn>
                <a:cxn ang="0">
                  <a:pos x="2589" y="571"/>
                </a:cxn>
                <a:cxn ang="0">
                  <a:pos x="2558" y="592"/>
                </a:cxn>
                <a:cxn ang="0">
                  <a:pos x="2519" y="600"/>
                </a:cxn>
                <a:cxn ang="0">
                  <a:pos x="100" y="600"/>
                </a:cxn>
                <a:cxn ang="0">
                  <a:pos x="61" y="592"/>
                </a:cxn>
                <a:cxn ang="0">
                  <a:pos x="29" y="571"/>
                </a:cxn>
                <a:cxn ang="0">
                  <a:pos x="8" y="539"/>
                </a:cxn>
                <a:cxn ang="0">
                  <a:pos x="0" y="500"/>
                </a:cxn>
                <a:cxn ang="0">
                  <a:pos x="0" y="100"/>
                </a:cxn>
              </a:cxnLst>
              <a:rect l="0" t="0" r="r" b="b"/>
              <a:pathLst>
                <a:path w="2619" h="600">
                  <a:moveTo>
                    <a:pt x="0" y="100"/>
                  </a:moveTo>
                  <a:lnTo>
                    <a:pt x="8" y="61"/>
                  </a:lnTo>
                  <a:lnTo>
                    <a:pt x="29" y="29"/>
                  </a:lnTo>
                  <a:lnTo>
                    <a:pt x="61" y="8"/>
                  </a:lnTo>
                  <a:lnTo>
                    <a:pt x="100" y="0"/>
                  </a:lnTo>
                  <a:lnTo>
                    <a:pt x="2519" y="0"/>
                  </a:lnTo>
                  <a:lnTo>
                    <a:pt x="2558" y="8"/>
                  </a:lnTo>
                  <a:lnTo>
                    <a:pt x="2589" y="29"/>
                  </a:lnTo>
                  <a:lnTo>
                    <a:pt x="2611" y="61"/>
                  </a:lnTo>
                  <a:lnTo>
                    <a:pt x="2619" y="100"/>
                  </a:lnTo>
                  <a:lnTo>
                    <a:pt x="2619" y="500"/>
                  </a:lnTo>
                  <a:lnTo>
                    <a:pt x="2611" y="539"/>
                  </a:lnTo>
                  <a:lnTo>
                    <a:pt x="2589" y="571"/>
                  </a:lnTo>
                  <a:lnTo>
                    <a:pt x="2558" y="592"/>
                  </a:lnTo>
                  <a:lnTo>
                    <a:pt x="2519" y="600"/>
                  </a:lnTo>
                  <a:lnTo>
                    <a:pt x="100" y="600"/>
                  </a:lnTo>
                  <a:lnTo>
                    <a:pt x="61" y="592"/>
                  </a:lnTo>
                  <a:lnTo>
                    <a:pt x="29" y="571"/>
                  </a:lnTo>
                  <a:lnTo>
                    <a:pt x="8" y="539"/>
                  </a:lnTo>
                  <a:lnTo>
                    <a:pt x="0" y="5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1605" y="352"/>
              <a:ext cx="2639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Ценности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6825679" y="1469835"/>
            <a:ext cx="2992437" cy="393700"/>
            <a:chOff x="7668" y="353"/>
            <a:chExt cx="4712" cy="620"/>
          </a:xfrm>
        </p:grpSpPr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7677" y="362"/>
              <a:ext cx="4692" cy="600"/>
            </a:xfrm>
            <a:custGeom>
              <a:avLst/>
              <a:gdLst/>
              <a:ahLst/>
              <a:cxnLst>
                <a:cxn ang="0">
                  <a:pos x="4592" y="0"/>
                </a:cxn>
                <a:cxn ang="0">
                  <a:pos x="100" y="0"/>
                </a:cxn>
                <a:cxn ang="0">
                  <a:pos x="61" y="8"/>
                </a:cxn>
                <a:cxn ang="0">
                  <a:pos x="29" y="29"/>
                </a:cxn>
                <a:cxn ang="0">
                  <a:pos x="7" y="61"/>
                </a:cxn>
                <a:cxn ang="0">
                  <a:pos x="0" y="100"/>
                </a:cxn>
                <a:cxn ang="0">
                  <a:pos x="0" y="500"/>
                </a:cxn>
                <a:cxn ang="0">
                  <a:pos x="7" y="539"/>
                </a:cxn>
                <a:cxn ang="0">
                  <a:pos x="29" y="571"/>
                </a:cxn>
                <a:cxn ang="0">
                  <a:pos x="61" y="592"/>
                </a:cxn>
                <a:cxn ang="0">
                  <a:pos x="100" y="600"/>
                </a:cxn>
                <a:cxn ang="0">
                  <a:pos x="4592" y="600"/>
                </a:cxn>
                <a:cxn ang="0">
                  <a:pos x="4631" y="592"/>
                </a:cxn>
                <a:cxn ang="0">
                  <a:pos x="4662" y="571"/>
                </a:cxn>
                <a:cxn ang="0">
                  <a:pos x="4684" y="539"/>
                </a:cxn>
                <a:cxn ang="0">
                  <a:pos x="4692" y="500"/>
                </a:cxn>
                <a:cxn ang="0">
                  <a:pos x="4692" y="100"/>
                </a:cxn>
                <a:cxn ang="0">
                  <a:pos x="4684" y="61"/>
                </a:cxn>
                <a:cxn ang="0">
                  <a:pos x="4662" y="29"/>
                </a:cxn>
                <a:cxn ang="0">
                  <a:pos x="4631" y="8"/>
                </a:cxn>
                <a:cxn ang="0">
                  <a:pos x="4592" y="0"/>
                </a:cxn>
              </a:cxnLst>
              <a:rect l="0" t="0" r="r" b="b"/>
              <a:pathLst>
                <a:path w="4692" h="600">
                  <a:moveTo>
                    <a:pt x="4592" y="0"/>
                  </a:moveTo>
                  <a:lnTo>
                    <a:pt x="100" y="0"/>
                  </a:lnTo>
                  <a:lnTo>
                    <a:pt x="61" y="8"/>
                  </a:lnTo>
                  <a:lnTo>
                    <a:pt x="29" y="29"/>
                  </a:lnTo>
                  <a:lnTo>
                    <a:pt x="7" y="61"/>
                  </a:lnTo>
                  <a:lnTo>
                    <a:pt x="0" y="100"/>
                  </a:lnTo>
                  <a:lnTo>
                    <a:pt x="0" y="500"/>
                  </a:lnTo>
                  <a:lnTo>
                    <a:pt x="7" y="539"/>
                  </a:lnTo>
                  <a:lnTo>
                    <a:pt x="29" y="571"/>
                  </a:lnTo>
                  <a:lnTo>
                    <a:pt x="61" y="592"/>
                  </a:lnTo>
                  <a:lnTo>
                    <a:pt x="100" y="600"/>
                  </a:lnTo>
                  <a:lnTo>
                    <a:pt x="4592" y="600"/>
                  </a:lnTo>
                  <a:lnTo>
                    <a:pt x="4631" y="592"/>
                  </a:lnTo>
                  <a:lnTo>
                    <a:pt x="4662" y="571"/>
                  </a:lnTo>
                  <a:lnTo>
                    <a:pt x="4684" y="539"/>
                  </a:lnTo>
                  <a:lnTo>
                    <a:pt x="4692" y="500"/>
                  </a:lnTo>
                  <a:lnTo>
                    <a:pt x="4692" y="100"/>
                  </a:lnTo>
                  <a:lnTo>
                    <a:pt x="4684" y="61"/>
                  </a:lnTo>
                  <a:lnTo>
                    <a:pt x="4662" y="29"/>
                  </a:lnTo>
                  <a:lnTo>
                    <a:pt x="4631" y="8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7677" y="362"/>
              <a:ext cx="4692" cy="6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7" y="61"/>
                </a:cxn>
                <a:cxn ang="0">
                  <a:pos x="29" y="29"/>
                </a:cxn>
                <a:cxn ang="0">
                  <a:pos x="61" y="8"/>
                </a:cxn>
                <a:cxn ang="0">
                  <a:pos x="100" y="0"/>
                </a:cxn>
                <a:cxn ang="0">
                  <a:pos x="4592" y="0"/>
                </a:cxn>
                <a:cxn ang="0">
                  <a:pos x="4631" y="8"/>
                </a:cxn>
                <a:cxn ang="0">
                  <a:pos x="4662" y="29"/>
                </a:cxn>
                <a:cxn ang="0">
                  <a:pos x="4684" y="61"/>
                </a:cxn>
                <a:cxn ang="0">
                  <a:pos x="4692" y="100"/>
                </a:cxn>
                <a:cxn ang="0">
                  <a:pos x="4692" y="500"/>
                </a:cxn>
                <a:cxn ang="0">
                  <a:pos x="4684" y="539"/>
                </a:cxn>
                <a:cxn ang="0">
                  <a:pos x="4662" y="571"/>
                </a:cxn>
                <a:cxn ang="0">
                  <a:pos x="4631" y="592"/>
                </a:cxn>
                <a:cxn ang="0">
                  <a:pos x="4592" y="600"/>
                </a:cxn>
                <a:cxn ang="0">
                  <a:pos x="100" y="600"/>
                </a:cxn>
                <a:cxn ang="0">
                  <a:pos x="61" y="592"/>
                </a:cxn>
                <a:cxn ang="0">
                  <a:pos x="29" y="571"/>
                </a:cxn>
                <a:cxn ang="0">
                  <a:pos x="7" y="539"/>
                </a:cxn>
                <a:cxn ang="0">
                  <a:pos x="0" y="500"/>
                </a:cxn>
                <a:cxn ang="0">
                  <a:pos x="0" y="100"/>
                </a:cxn>
              </a:cxnLst>
              <a:rect l="0" t="0" r="r" b="b"/>
              <a:pathLst>
                <a:path w="4692" h="600">
                  <a:moveTo>
                    <a:pt x="0" y="100"/>
                  </a:moveTo>
                  <a:lnTo>
                    <a:pt x="7" y="61"/>
                  </a:lnTo>
                  <a:lnTo>
                    <a:pt x="29" y="29"/>
                  </a:lnTo>
                  <a:lnTo>
                    <a:pt x="61" y="8"/>
                  </a:lnTo>
                  <a:lnTo>
                    <a:pt x="100" y="0"/>
                  </a:lnTo>
                  <a:lnTo>
                    <a:pt x="4592" y="0"/>
                  </a:lnTo>
                  <a:lnTo>
                    <a:pt x="4631" y="8"/>
                  </a:lnTo>
                  <a:lnTo>
                    <a:pt x="4662" y="29"/>
                  </a:lnTo>
                  <a:lnTo>
                    <a:pt x="4684" y="61"/>
                  </a:lnTo>
                  <a:lnTo>
                    <a:pt x="4692" y="100"/>
                  </a:lnTo>
                  <a:lnTo>
                    <a:pt x="4692" y="500"/>
                  </a:lnTo>
                  <a:lnTo>
                    <a:pt x="4684" y="539"/>
                  </a:lnTo>
                  <a:lnTo>
                    <a:pt x="4662" y="571"/>
                  </a:lnTo>
                  <a:lnTo>
                    <a:pt x="4631" y="592"/>
                  </a:lnTo>
                  <a:lnTo>
                    <a:pt x="4592" y="600"/>
                  </a:lnTo>
                  <a:lnTo>
                    <a:pt x="100" y="600"/>
                  </a:lnTo>
                  <a:lnTo>
                    <a:pt x="61" y="592"/>
                  </a:lnTo>
                  <a:lnTo>
                    <a:pt x="29" y="571"/>
                  </a:lnTo>
                  <a:lnTo>
                    <a:pt x="7" y="539"/>
                  </a:lnTo>
                  <a:lnTo>
                    <a:pt x="0" y="5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7667" y="352"/>
              <a:ext cx="4712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Задачи и содержание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1688592" y="2399411"/>
            <a:ext cx="2495550" cy="2781300"/>
            <a:chOff x="960" y="1370"/>
            <a:chExt cx="3930" cy="4381"/>
          </a:xfrm>
        </p:grpSpPr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969" y="1380"/>
              <a:ext cx="3910" cy="4361"/>
            </a:xfrm>
            <a:custGeom>
              <a:avLst/>
              <a:gdLst/>
              <a:ahLst/>
              <a:cxnLst>
                <a:cxn ang="0">
                  <a:pos x="3258" y="0"/>
                </a:cxn>
                <a:cxn ang="0">
                  <a:pos x="651" y="0"/>
                </a:cxn>
                <a:cxn ang="0">
                  <a:pos x="575" y="5"/>
                </a:cxn>
                <a:cxn ang="0">
                  <a:pos x="502" y="18"/>
                </a:cxn>
                <a:cxn ang="0">
                  <a:pos x="431" y="38"/>
                </a:cxn>
                <a:cxn ang="0">
                  <a:pos x="365" y="67"/>
                </a:cxn>
                <a:cxn ang="0">
                  <a:pos x="302" y="102"/>
                </a:cxn>
                <a:cxn ang="0">
                  <a:pos x="244" y="144"/>
                </a:cxn>
                <a:cxn ang="0">
                  <a:pos x="190" y="191"/>
                </a:cxn>
                <a:cxn ang="0">
                  <a:pos x="143" y="245"/>
                </a:cxn>
                <a:cxn ang="0">
                  <a:pos x="101" y="303"/>
                </a:cxn>
                <a:cxn ang="0">
                  <a:pos x="66" y="365"/>
                </a:cxn>
                <a:cxn ang="0">
                  <a:pos x="38" y="432"/>
                </a:cxn>
                <a:cxn ang="0">
                  <a:pos x="17" y="503"/>
                </a:cxn>
                <a:cxn ang="0">
                  <a:pos x="4" y="576"/>
                </a:cxn>
                <a:cxn ang="0">
                  <a:pos x="0" y="652"/>
                </a:cxn>
                <a:cxn ang="0">
                  <a:pos x="0" y="3710"/>
                </a:cxn>
                <a:cxn ang="0">
                  <a:pos x="4" y="3786"/>
                </a:cxn>
                <a:cxn ang="0">
                  <a:pos x="17" y="3859"/>
                </a:cxn>
                <a:cxn ang="0">
                  <a:pos x="38" y="3929"/>
                </a:cxn>
                <a:cxn ang="0">
                  <a:pos x="66" y="3996"/>
                </a:cxn>
                <a:cxn ang="0">
                  <a:pos x="101" y="4059"/>
                </a:cxn>
                <a:cxn ang="0">
                  <a:pos x="143" y="4117"/>
                </a:cxn>
                <a:cxn ang="0">
                  <a:pos x="190" y="4170"/>
                </a:cxn>
                <a:cxn ang="0">
                  <a:pos x="244" y="4218"/>
                </a:cxn>
                <a:cxn ang="0">
                  <a:pos x="302" y="4260"/>
                </a:cxn>
                <a:cxn ang="0">
                  <a:pos x="365" y="4295"/>
                </a:cxn>
                <a:cxn ang="0">
                  <a:pos x="431" y="4323"/>
                </a:cxn>
                <a:cxn ang="0">
                  <a:pos x="502" y="4344"/>
                </a:cxn>
                <a:cxn ang="0">
                  <a:pos x="575" y="4357"/>
                </a:cxn>
                <a:cxn ang="0">
                  <a:pos x="651" y="4361"/>
                </a:cxn>
                <a:cxn ang="0">
                  <a:pos x="3258" y="4361"/>
                </a:cxn>
                <a:cxn ang="0">
                  <a:pos x="3334" y="4357"/>
                </a:cxn>
                <a:cxn ang="0">
                  <a:pos x="3407" y="4344"/>
                </a:cxn>
                <a:cxn ang="0">
                  <a:pos x="3477" y="4323"/>
                </a:cxn>
                <a:cxn ang="0">
                  <a:pos x="3544" y="4295"/>
                </a:cxn>
                <a:cxn ang="0">
                  <a:pos x="3607" y="4260"/>
                </a:cxn>
                <a:cxn ang="0">
                  <a:pos x="3665" y="4218"/>
                </a:cxn>
                <a:cxn ang="0">
                  <a:pos x="3718" y="4170"/>
                </a:cxn>
                <a:cxn ang="0">
                  <a:pos x="3766" y="4117"/>
                </a:cxn>
                <a:cxn ang="0">
                  <a:pos x="3808" y="4059"/>
                </a:cxn>
                <a:cxn ang="0">
                  <a:pos x="3843" y="3996"/>
                </a:cxn>
                <a:cxn ang="0">
                  <a:pos x="3871" y="3929"/>
                </a:cxn>
                <a:cxn ang="0">
                  <a:pos x="3892" y="3859"/>
                </a:cxn>
                <a:cxn ang="0">
                  <a:pos x="3905" y="3786"/>
                </a:cxn>
                <a:cxn ang="0">
                  <a:pos x="3909" y="3710"/>
                </a:cxn>
                <a:cxn ang="0">
                  <a:pos x="3909" y="652"/>
                </a:cxn>
                <a:cxn ang="0">
                  <a:pos x="3905" y="576"/>
                </a:cxn>
                <a:cxn ang="0">
                  <a:pos x="3892" y="503"/>
                </a:cxn>
                <a:cxn ang="0">
                  <a:pos x="3871" y="432"/>
                </a:cxn>
                <a:cxn ang="0">
                  <a:pos x="3843" y="365"/>
                </a:cxn>
                <a:cxn ang="0">
                  <a:pos x="3808" y="303"/>
                </a:cxn>
                <a:cxn ang="0">
                  <a:pos x="3766" y="245"/>
                </a:cxn>
                <a:cxn ang="0">
                  <a:pos x="3718" y="191"/>
                </a:cxn>
                <a:cxn ang="0">
                  <a:pos x="3665" y="144"/>
                </a:cxn>
                <a:cxn ang="0">
                  <a:pos x="3607" y="102"/>
                </a:cxn>
                <a:cxn ang="0">
                  <a:pos x="3544" y="67"/>
                </a:cxn>
                <a:cxn ang="0">
                  <a:pos x="3477" y="38"/>
                </a:cxn>
                <a:cxn ang="0">
                  <a:pos x="3407" y="18"/>
                </a:cxn>
                <a:cxn ang="0">
                  <a:pos x="3334" y="5"/>
                </a:cxn>
                <a:cxn ang="0">
                  <a:pos x="3258" y="0"/>
                </a:cxn>
              </a:cxnLst>
              <a:rect l="0" t="0" r="r" b="b"/>
              <a:pathLst>
                <a:path w="3910" h="4361">
                  <a:moveTo>
                    <a:pt x="3258" y="0"/>
                  </a:moveTo>
                  <a:lnTo>
                    <a:pt x="651" y="0"/>
                  </a:lnTo>
                  <a:lnTo>
                    <a:pt x="575" y="5"/>
                  </a:lnTo>
                  <a:lnTo>
                    <a:pt x="502" y="18"/>
                  </a:lnTo>
                  <a:lnTo>
                    <a:pt x="431" y="38"/>
                  </a:lnTo>
                  <a:lnTo>
                    <a:pt x="365" y="67"/>
                  </a:lnTo>
                  <a:lnTo>
                    <a:pt x="302" y="102"/>
                  </a:lnTo>
                  <a:lnTo>
                    <a:pt x="244" y="144"/>
                  </a:lnTo>
                  <a:lnTo>
                    <a:pt x="190" y="191"/>
                  </a:lnTo>
                  <a:lnTo>
                    <a:pt x="143" y="245"/>
                  </a:lnTo>
                  <a:lnTo>
                    <a:pt x="101" y="303"/>
                  </a:lnTo>
                  <a:lnTo>
                    <a:pt x="66" y="365"/>
                  </a:lnTo>
                  <a:lnTo>
                    <a:pt x="38" y="432"/>
                  </a:lnTo>
                  <a:lnTo>
                    <a:pt x="17" y="503"/>
                  </a:lnTo>
                  <a:lnTo>
                    <a:pt x="4" y="576"/>
                  </a:lnTo>
                  <a:lnTo>
                    <a:pt x="0" y="652"/>
                  </a:lnTo>
                  <a:lnTo>
                    <a:pt x="0" y="3710"/>
                  </a:lnTo>
                  <a:lnTo>
                    <a:pt x="4" y="3786"/>
                  </a:lnTo>
                  <a:lnTo>
                    <a:pt x="17" y="3859"/>
                  </a:lnTo>
                  <a:lnTo>
                    <a:pt x="38" y="3929"/>
                  </a:lnTo>
                  <a:lnTo>
                    <a:pt x="66" y="3996"/>
                  </a:lnTo>
                  <a:lnTo>
                    <a:pt x="101" y="4059"/>
                  </a:lnTo>
                  <a:lnTo>
                    <a:pt x="143" y="4117"/>
                  </a:lnTo>
                  <a:lnTo>
                    <a:pt x="190" y="4170"/>
                  </a:lnTo>
                  <a:lnTo>
                    <a:pt x="244" y="4218"/>
                  </a:lnTo>
                  <a:lnTo>
                    <a:pt x="302" y="4260"/>
                  </a:lnTo>
                  <a:lnTo>
                    <a:pt x="365" y="4295"/>
                  </a:lnTo>
                  <a:lnTo>
                    <a:pt x="431" y="4323"/>
                  </a:lnTo>
                  <a:lnTo>
                    <a:pt x="502" y="4344"/>
                  </a:lnTo>
                  <a:lnTo>
                    <a:pt x="575" y="4357"/>
                  </a:lnTo>
                  <a:lnTo>
                    <a:pt x="651" y="4361"/>
                  </a:lnTo>
                  <a:lnTo>
                    <a:pt x="3258" y="4361"/>
                  </a:lnTo>
                  <a:lnTo>
                    <a:pt x="3334" y="4357"/>
                  </a:lnTo>
                  <a:lnTo>
                    <a:pt x="3407" y="4344"/>
                  </a:lnTo>
                  <a:lnTo>
                    <a:pt x="3477" y="4323"/>
                  </a:lnTo>
                  <a:lnTo>
                    <a:pt x="3544" y="4295"/>
                  </a:lnTo>
                  <a:lnTo>
                    <a:pt x="3607" y="4260"/>
                  </a:lnTo>
                  <a:lnTo>
                    <a:pt x="3665" y="4218"/>
                  </a:lnTo>
                  <a:lnTo>
                    <a:pt x="3718" y="4170"/>
                  </a:lnTo>
                  <a:lnTo>
                    <a:pt x="3766" y="4117"/>
                  </a:lnTo>
                  <a:lnTo>
                    <a:pt x="3808" y="4059"/>
                  </a:lnTo>
                  <a:lnTo>
                    <a:pt x="3843" y="3996"/>
                  </a:lnTo>
                  <a:lnTo>
                    <a:pt x="3871" y="3929"/>
                  </a:lnTo>
                  <a:lnTo>
                    <a:pt x="3892" y="3859"/>
                  </a:lnTo>
                  <a:lnTo>
                    <a:pt x="3905" y="3786"/>
                  </a:lnTo>
                  <a:lnTo>
                    <a:pt x="3909" y="3710"/>
                  </a:lnTo>
                  <a:lnTo>
                    <a:pt x="3909" y="652"/>
                  </a:lnTo>
                  <a:lnTo>
                    <a:pt x="3905" y="576"/>
                  </a:lnTo>
                  <a:lnTo>
                    <a:pt x="3892" y="503"/>
                  </a:lnTo>
                  <a:lnTo>
                    <a:pt x="3871" y="432"/>
                  </a:lnTo>
                  <a:lnTo>
                    <a:pt x="3843" y="365"/>
                  </a:lnTo>
                  <a:lnTo>
                    <a:pt x="3808" y="303"/>
                  </a:lnTo>
                  <a:lnTo>
                    <a:pt x="3766" y="245"/>
                  </a:lnTo>
                  <a:lnTo>
                    <a:pt x="3718" y="191"/>
                  </a:lnTo>
                  <a:lnTo>
                    <a:pt x="3665" y="144"/>
                  </a:lnTo>
                  <a:lnTo>
                    <a:pt x="3607" y="102"/>
                  </a:lnTo>
                  <a:lnTo>
                    <a:pt x="3544" y="67"/>
                  </a:lnTo>
                  <a:lnTo>
                    <a:pt x="3477" y="38"/>
                  </a:lnTo>
                  <a:lnTo>
                    <a:pt x="3407" y="18"/>
                  </a:lnTo>
                  <a:lnTo>
                    <a:pt x="3334" y="5"/>
                  </a:lnTo>
                  <a:lnTo>
                    <a:pt x="325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969" y="1380"/>
              <a:ext cx="3910" cy="4361"/>
            </a:xfrm>
            <a:custGeom>
              <a:avLst/>
              <a:gdLst/>
              <a:ahLst/>
              <a:cxnLst>
                <a:cxn ang="0">
                  <a:pos x="0" y="652"/>
                </a:cxn>
                <a:cxn ang="0">
                  <a:pos x="4" y="576"/>
                </a:cxn>
                <a:cxn ang="0">
                  <a:pos x="17" y="503"/>
                </a:cxn>
                <a:cxn ang="0">
                  <a:pos x="38" y="432"/>
                </a:cxn>
                <a:cxn ang="0">
                  <a:pos x="66" y="365"/>
                </a:cxn>
                <a:cxn ang="0">
                  <a:pos x="101" y="303"/>
                </a:cxn>
                <a:cxn ang="0">
                  <a:pos x="143" y="245"/>
                </a:cxn>
                <a:cxn ang="0">
                  <a:pos x="190" y="191"/>
                </a:cxn>
                <a:cxn ang="0">
                  <a:pos x="244" y="144"/>
                </a:cxn>
                <a:cxn ang="0">
                  <a:pos x="302" y="102"/>
                </a:cxn>
                <a:cxn ang="0">
                  <a:pos x="365" y="67"/>
                </a:cxn>
                <a:cxn ang="0">
                  <a:pos x="431" y="38"/>
                </a:cxn>
                <a:cxn ang="0">
                  <a:pos x="502" y="18"/>
                </a:cxn>
                <a:cxn ang="0">
                  <a:pos x="575" y="5"/>
                </a:cxn>
                <a:cxn ang="0">
                  <a:pos x="651" y="0"/>
                </a:cxn>
                <a:cxn ang="0">
                  <a:pos x="3258" y="0"/>
                </a:cxn>
                <a:cxn ang="0">
                  <a:pos x="3334" y="5"/>
                </a:cxn>
                <a:cxn ang="0">
                  <a:pos x="3407" y="18"/>
                </a:cxn>
                <a:cxn ang="0">
                  <a:pos x="3477" y="38"/>
                </a:cxn>
                <a:cxn ang="0">
                  <a:pos x="3544" y="67"/>
                </a:cxn>
                <a:cxn ang="0">
                  <a:pos x="3607" y="102"/>
                </a:cxn>
                <a:cxn ang="0">
                  <a:pos x="3665" y="144"/>
                </a:cxn>
                <a:cxn ang="0">
                  <a:pos x="3718" y="191"/>
                </a:cxn>
                <a:cxn ang="0">
                  <a:pos x="3766" y="245"/>
                </a:cxn>
                <a:cxn ang="0">
                  <a:pos x="3808" y="303"/>
                </a:cxn>
                <a:cxn ang="0">
                  <a:pos x="3843" y="365"/>
                </a:cxn>
                <a:cxn ang="0">
                  <a:pos x="3871" y="432"/>
                </a:cxn>
                <a:cxn ang="0">
                  <a:pos x="3892" y="503"/>
                </a:cxn>
                <a:cxn ang="0">
                  <a:pos x="3905" y="576"/>
                </a:cxn>
                <a:cxn ang="0">
                  <a:pos x="3909" y="652"/>
                </a:cxn>
                <a:cxn ang="0">
                  <a:pos x="3909" y="3710"/>
                </a:cxn>
                <a:cxn ang="0">
                  <a:pos x="3905" y="3786"/>
                </a:cxn>
                <a:cxn ang="0">
                  <a:pos x="3892" y="3859"/>
                </a:cxn>
                <a:cxn ang="0">
                  <a:pos x="3871" y="3929"/>
                </a:cxn>
                <a:cxn ang="0">
                  <a:pos x="3843" y="3996"/>
                </a:cxn>
                <a:cxn ang="0">
                  <a:pos x="3808" y="4059"/>
                </a:cxn>
                <a:cxn ang="0">
                  <a:pos x="3766" y="4117"/>
                </a:cxn>
                <a:cxn ang="0">
                  <a:pos x="3718" y="4170"/>
                </a:cxn>
                <a:cxn ang="0">
                  <a:pos x="3665" y="4218"/>
                </a:cxn>
                <a:cxn ang="0">
                  <a:pos x="3607" y="4260"/>
                </a:cxn>
                <a:cxn ang="0">
                  <a:pos x="3544" y="4295"/>
                </a:cxn>
                <a:cxn ang="0">
                  <a:pos x="3477" y="4323"/>
                </a:cxn>
                <a:cxn ang="0">
                  <a:pos x="3407" y="4344"/>
                </a:cxn>
                <a:cxn ang="0">
                  <a:pos x="3334" y="4357"/>
                </a:cxn>
                <a:cxn ang="0">
                  <a:pos x="3258" y="4361"/>
                </a:cxn>
                <a:cxn ang="0">
                  <a:pos x="651" y="4361"/>
                </a:cxn>
                <a:cxn ang="0">
                  <a:pos x="575" y="4357"/>
                </a:cxn>
                <a:cxn ang="0">
                  <a:pos x="502" y="4344"/>
                </a:cxn>
                <a:cxn ang="0">
                  <a:pos x="431" y="4323"/>
                </a:cxn>
                <a:cxn ang="0">
                  <a:pos x="365" y="4295"/>
                </a:cxn>
                <a:cxn ang="0">
                  <a:pos x="302" y="4260"/>
                </a:cxn>
                <a:cxn ang="0">
                  <a:pos x="244" y="4218"/>
                </a:cxn>
                <a:cxn ang="0">
                  <a:pos x="190" y="4170"/>
                </a:cxn>
                <a:cxn ang="0">
                  <a:pos x="143" y="4117"/>
                </a:cxn>
                <a:cxn ang="0">
                  <a:pos x="101" y="4059"/>
                </a:cxn>
                <a:cxn ang="0">
                  <a:pos x="66" y="3996"/>
                </a:cxn>
                <a:cxn ang="0">
                  <a:pos x="38" y="3929"/>
                </a:cxn>
                <a:cxn ang="0">
                  <a:pos x="17" y="3859"/>
                </a:cxn>
                <a:cxn ang="0">
                  <a:pos x="4" y="3786"/>
                </a:cxn>
                <a:cxn ang="0">
                  <a:pos x="0" y="3710"/>
                </a:cxn>
                <a:cxn ang="0">
                  <a:pos x="0" y="652"/>
                </a:cxn>
              </a:cxnLst>
              <a:rect l="0" t="0" r="r" b="b"/>
              <a:pathLst>
                <a:path w="3910" h="4361">
                  <a:moveTo>
                    <a:pt x="0" y="652"/>
                  </a:moveTo>
                  <a:lnTo>
                    <a:pt x="4" y="576"/>
                  </a:lnTo>
                  <a:lnTo>
                    <a:pt x="17" y="503"/>
                  </a:lnTo>
                  <a:lnTo>
                    <a:pt x="38" y="432"/>
                  </a:lnTo>
                  <a:lnTo>
                    <a:pt x="66" y="365"/>
                  </a:lnTo>
                  <a:lnTo>
                    <a:pt x="101" y="303"/>
                  </a:lnTo>
                  <a:lnTo>
                    <a:pt x="143" y="245"/>
                  </a:lnTo>
                  <a:lnTo>
                    <a:pt x="190" y="191"/>
                  </a:lnTo>
                  <a:lnTo>
                    <a:pt x="244" y="144"/>
                  </a:lnTo>
                  <a:lnTo>
                    <a:pt x="302" y="102"/>
                  </a:lnTo>
                  <a:lnTo>
                    <a:pt x="365" y="67"/>
                  </a:lnTo>
                  <a:lnTo>
                    <a:pt x="431" y="38"/>
                  </a:lnTo>
                  <a:lnTo>
                    <a:pt x="502" y="18"/>
                  </a:lnTo>
                  <a:lnTo>
                    <a:pt x="575" y="5"/>
                  </a:lnTo>
                  <a:lnTo>
                    <a:pt x="651" y="0"/>
                  </a:lnTo>
                  <a:lnTo>
                    <a:pt x="3258" y="0"/>
                  </a:lnTo>
                  <a:lnTo>
                    <a:pt x="3334" y="5"/>
                  </a:lnTo>
                  <a:lnTo>
                    <a:pt x="3407" y="18"/>
                  </a:lnTo>
                  <a:lnTo>
                    <a:pt x="3477" y="38"/>
                  </a:lnTo>
                  <a:lnTo>
                    <a:pt x="3544" y="67"/>
                  </a:lnTo>
                  <a:lnTo>
                    <a:pt x="3607" y="102"/>
                  </a:lnTo>
                  <a:lnTo>
                    <a:pt x="3665" y="144"/>
                  </a:lnTo>
                  <a:lnTo>
                    <a:pt x="3718" y="191"/>
                  </a:lnTo>
                  <a:lnTo>
                    <a:pt x="3766" y="245"/>
                  </a:lnTo>
                  <a:lnTo>
                    <a:pt x="3808" y="303"/>
                  </a:lnTo>
                  <a:lnTo>
                    <a:pt x="3843" y="365"/>
                  </a:lnTo>
                  <a:lnTo>
                    <a:pt x="3871" y="432"/>
                  </a:lnTo>
                  <a:lnTo>
                    <a:pt x="3892" y="503"/>
                  </a:lnTo>
                  <a:lnTo>
                    <a:pt x="3905" y="576"/>
                  </a:lnTo>
                  <a:lnTo>
                    <a:pt x="3909" y="652"/>
                  </a:lnTo>
                  <a:lnTo>
                    <a:pt x="3909" y="3710"/>
                  </a:lnTo>
                  <a:lnTo>
                    <a:pt x="3905" y="3786"/>
                  </a:lnTo>
                  <a:lnTo>
                    <a:pt x="3892" y="3859"/>
                  </a:lnTo>
                  <a:lnTo>
                    <a:pt x="3871" y="3929"/>
                  </a:lnTo>
                  <a:lnTo>
                    <a:pt x="3843" y="3996"/>
                  </a:lnTo>
                  <a:lnTo>
                    <a:pt x="3808" y="4059"/>
                  </a:lnTo>
                  <a:lnTo>
                    <a:pt x="3766" y="4117"/>
                  </a:lnTo>
                  <a:lnTo>
                    <a:pt x="3718" y="4170"/>
                  </a:lnTo>
                  <a:lnTo>
                    <a:pt x="3665" y="4218"/>
                  </a:lnTo>
                  <a:lnTo>
                    <a:pt x="3607" y="4260"/>
                  </a:lnTo>
                  <a:lnTo>
                    <a:pt x="3544" y="4295"/>
                  </a:lnTo>
                  <a:lnTo>
                    <a:pt x="3477" y="4323"/>
                  </a:lnTo>
                  <a:lnTo>
                    <a:pt x="3407" y="4344"/>
                  </a:lnTo>
                  <a:lnTo>
                    <a:pt x="3334" y="4357"/>
                  </a:lnTo>
                  <a:lnTo>
                    <a:pt x="3258" y="4361"/>
                  </a:lnTo>
                  <a:lnTo>
                    <a:pt x="651" y="4361"/>
                  </a:lnTo>
                  <a:lnTo>
                    <a:pt x="575" y="4357"/>
                  </a:lnTo>
                  <a:lnTo>
                    <a:pt x="502" y="4344"/>
                  </a:lnTo>
                  <a:lnTo>
                    <a:pt x="431" y="4323"/>
                  </a:lnTo>
                  <a:lnTo>
                    <a:pt x="365" y="4295"/>
                  </a:lnTo>
                  <a:lnTo>
                    <a:pt x="302" y="4260"/>
                  </a:lnTo>
                  <a:lnTo>
                    <a:pt x="244" y="4218"/>
                  </a:lnTo>
                  <a:lnTo>
                    <a:pt x="190" y="4170"/>
                  </a:lnTo>
                  <a:lnTo>
                    <a:pt x="143" y="4117"/>
                  </a:lnTo>
                  <a:lnTo>
                    <a:pt x="101" y="4059"/>
                  </a:lnTo>
                  <a:lnTo>
                    <a:pt x="66" y="3996"/>
                  </a:lnTo>
                  <a:lnTo>
                    <a:pt x="38" y="3929"/>
                  </a:lnTo>
                  <a:lnTo>
                    <a:pt x="17" y="3859"/>
                  </a:lnTo>
                  <a:lnTo>
                    <a:pt x="4" y="3786"/>
                  </a:lnTo>
                  <a:lnTo>
                    <a:pt x="0" y="3710"/>
                  </a:lnTo>
                  <a:lnTo>
                    <a:pt x="0" y="652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959" y="1370"/>
              <a:ext cx="3930" cy="4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Человек»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«Семья</a:t>
              </a: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Познание</a:t>
              </a: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Родина</a:t>
              </a: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Природа</a:t>
              </a:r>
              <a:r>
                <a:rPr lang="ru-RU" sz="20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5564632" y="3671253"/>
            <a:ext cx="2495550" cy="960437"/>
            <a:chOff x="5839" y="1342"/>
            <a:chExt cx="3930" cy="1513"/>
          </a:xfrm>
        </p:grpSpPr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5848" y="1351"/>
              <a:ext cx="3910" cy="1493"/>
            </a:xfrm>
            <a:custGeom>
              <a:avLst/>
              <a:gdLst/>
              <a:ahLst/>
              <a:cxnLst>
                <a:cxn ang="0">
                  <a:pos x="3661" y="0"/>
                </a:cxn>
                <a:cxn ang="0">
                  <a:pos x="249" y="0"/>
                </a:cxn>
                <a:cxn ang="0">
                  <a:pos x="170" y="12"/>
                </a:cxn>
                <a:cxn ang="0">
                  <a:pos x="102" y="48"/>
                </a:cxn>
                <a:cxn ang="0">
                  <a:pos x="48" y="101"/>
                </a:cxn>
                <a:cxn ang="0">
                  <a:pos x="12" y="170"/>
                </a:cxn>
                <a:cxn ang="0">
                  <a:pos x="0" y="248"/>
                </a:cxn>
                <a:cxn ang="0">
                  <a:pos x="0" y="1244"/>
                </a:cxn>
                <a:cxn ang="0">
                  <a:pos x="12" y="1322"/>
                </a:cxn>
                <a:cxn ang="0">
                  <a:pos x="48" y="1391"/>
                </a:cxn>
                <a:cxn ang="0">
                  <a:pos x="102" y="1444"/>
                </a:cxn>
                <a:cxn ang="0">
                  <a:pos x="170" y="1480"/>
                </a:cxn>
                <a:cxn ang="0">
                  <a:pos x="249" y="1492"/>
                </a:cxn>
                <a:cxn ang="0">
                  <a:pos x="3661" y="1492"/>
                </a:cxn>
                <a:cxn ang="0">
                  <a:pos x="3739" y="1480"/>
                </a:cxn>
                <a:cxn ang="0">
                  <a:pos x="3808" y="1444"/>
                </a:cxn>
                <a:cxn ang="0">
                  <a:pos x="3861" y="1391"/>
                </a:cxn>
                <a:cxn ang="0">
                  <a:pos x="3897" y="1322"/>
                </a:cxn>
                <a:cxn ang="0">
                  <a:pos x="3909" y="1244"/>
                </a:cxn>
                <a:cxn ang="0">
                  <a:pos x="3909" y="248"/>
                </a:cxn>
                <a:cxn ang="0">
                  <a:pos x="3897" y="170"/>
                </a:cxn>
                <a:cxn ang="0">
                  <a:pos x="3861" y="101"/>
                </a:cxn>
                <a:cxn ang="0">
                  <a:pos x="3808" y="48"/>
                </a:cxn>
                <a:cxn ang="0">
                  <a:pos x="3739" y="12"/>
                </a:cxn>
                <a:cxn ang="0">
                  <a:pos x="3661" y="0"/>
                </a:cxn>
              </a:cxnLst>
              <a:rect l="0" t="0" r="r" b="b"/>
              <a:pathLst>
                <a:path w="3910" h="1493">
                  <a:moveTo>
                    <a:pt x="3661" y="0"/>
                  </a:moveTo>
                  <a:lnTo>
                    <a:pt x="249" y="0"/>
                  </a:lnTo>
                  <a:lnTo>
                    <a:pt x="170" y="12"/>
                  </a:lnTo>
                  <a:lnTo>
                    <a:pt x="102" y="48"/>
                  </a:lnTo>
                  <a:lnTo>
                    <a:pt x="48" y="101"/>
                  </a:lnTo>
                  <a:lnTo>
                    <a:pt x="12" y="170"/>
                  </a:lnTo>
                  <a:lnTo>
                    <a:pt x="0" y="248"/>
                  </a:lnTo>
                  <a:lnTo>
                    <a:pt x="0" y="1244"/>
                  </a:lnTo>
                  <a:lnTo>
                    <a:pt x="12" y="1322"/>
                  </a:lnTo>
                  <a:lnTo>
                    <a:pt x="48" y="1391"/>
                  </a:lnTo>
                  <a:lnTo>
                    <a:pt x="102" y="1444"/>
                  </a:lnTo>
                  <a:lnTo>
                    <a:pt x="170" y="1480"/>
                  </a:lnTo>
                  <a:lnTo>
                    <a:pt x="249" y="1492"/>
                  </a:lnTo>
                  <a:lnTo>
                    <a:pt x="3661" y="1492"/>
                  </a:lnTo>
                  <a:lnTo>
                    <a:pt x="3739" y="1480"/>
                  </a:lnTo>
                  <a:lnTo>
                    <a:pt x="3808" y="1444"/>
                  </a:lnTo>
                  <a:lnTo>
                    <a:pt x="3861" y="1391"/>
                  </a:lnTo>
                  <a:lnTo>
                    <a:pt x="3897" y="1322"/>
                  </a:lnTo>
                  <a:lnTo>
                    <a:pt x="3909" y="1244"/>
                  </a:lnTo>
                  <a:lnTo>
                    <a:pt x="3909" y="248"/>
                  </a:lnTo>
                  <a:lnTo>
                    <a:pt x="3897" y="170"/>
                  </a:lnTo>
                  <a:lnTo>
                    <a:pt x="3861" y="101"/>
                  </a:lnTo>
                  <a:lnTo>
                    <a:pt x="3808" y="48"/>
                  </a:lnTo>
                  <a:lnTo>
                    <a:pt x="3739" y="12"/>
                  </a:lnTo>
                  <a:lnTo>
                    <a:pt x="366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5848" y="1351"/>
              <a:ext cx="3910" cy="1493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2" y="170"/>
                </a:cxn>
                <a:cxn ang="0">
                  <a:pos x="48" y="101"/>
                </a:cxn>
                <a:cxn ang="0">
                  <a:pos x="102" y="48"/>
                </a:cxn>
                <a:cxn ang="0">
                  <a:pos x="170" y="12"/>
                </a:cxn>
                <a:cxn ang="0">
                  <a:pos x="249" y="0"/>
                </a:cxn>
                <a:cxn ang="0">
                  <a:pos x="3661" y="0"/>
                </a:cxn>
                <a:cxn ang="0">
                  <a:pos x="3739" y="12"/>
                </a:cxn>
                <a:cxn ang="0">
                  <a:pos x="3808" y="48"/>
                </a:cxn>
                <a:cxn ang="0">
                  <a:pos x="3861" y="101"/>
                </a:cxn>
                <a:cxn ang="0">
                  <a:pos x="3897" y="170"/>
                </a:cxn>
                <a:cxn ang="0">
                  <a:pos x="3909" y="248"/>
                </a:cxn>
                <a:cxn ang="0">
                  <a:pos x="3909" y="1244"/>
                </a:cxn>
                <a:cxn ang="0">
                  <a:pos x="3897" y="1322"/>
                </a:cxn>
                <a:cxn ang="0">
                  <a:pos x="3861" y="1391"/>
                </a:cxn>
                <a:cxn ang="0">
                  <a:pos x="3808" y="1444"/>
                </a:cxn>
                <a:cxn ang="0">
                  <a:pos x="3739" y="1480"/>
                </a:cxn>
                <a:cxn ang="0">
                  <a:pos x="3661" y="1492"/>
                </a:cxn>
                <a:cxn ang="0">
                  <a:pos x="249" y="1492"/>
                </a:cxn>
                <a:cxn ang="0">
                  <a:pos x="170" y="1480"/>
                </a:cxn>
                <a:cxn ang="0">
                  <a:pos x="102" y="1444"/>
                </a:cxn>
                <a:cxn ang="0">
                  <a:pos x="48" y="1391"/>
                </a:cxn>
                <a:cxn ang="0">
                  <a:pos x="12" y="1322"/>
                </a:cxn>
                <a:cxn ang="0">
                  <a:pos x="0" y="1244"/>
                </a:cxn>
                <a:cxn ang="0">
                  <a:pos x="0" y="248"/>
                </a:cxn>
              </a:cxnLst>
              <a:rect l="0" t="0" r="r" b="b"/>
              <a:pathLst>
                <a:path w="3910" h="1493">
                  <a:moveTo>
                    <a:pt x="0" y="248"/>
                  </a:moveTo>
                  <a:lnTo>
                    <a:pt x="12" y="170"/>
                  </a:lnTo>
                  <a:lnTo>
                    <a:pt x="48" y="101"/>
                  </a:lnTo>
                  <a:lnTo>
                    <a:pt x="102" y="48"/>
                  </a:lnTo>
                  <a:lnTo>
                    <a:pt x="170" y="12"/>
                  </a:lnTo>
                  <a:lnTo>
                    <a:pt x="249" y="0"/>
                  </a:lnTo>
                  <a:lnTo>
                    <a:pt x="3661" y="0"/>
                  </a:lnTo>
                  <a:lnTo>
                    <a:pt x="3739" y="12"/>
                  </a:lnTo>
                  <a:lnTo>
                    <a:pt x="3808" y="48"/>
                  </a:lnTo>
                  <a:lnTo>
                    <a:pt x="3861" y="101"/>
                  </a:lnTo>
                  <a:lnTo>
                    <a:pt x="3897" y="170"/>
                  </a:lnTo>
                  <a:lnTo>
                    <a:pt x="3909" y="248"/>
                  </a:lnTo>
                  <a:lnTo>
                    <a:pt x="3909" y="1244"/>
                  </a:lnTo>
                  <a:lnTo>
                    <a:pt x="3897" y="1322"/>
                  </a:lnTo>
                  <a:lnTo>
                    <a:pt x="3861" y="1391"/>
                  </a:lnTo>
                  <a:lnTo>
                    <a:pt x="3808" y="1444"/>
                  </a:lnTo>
                  <a:lnTo>
                    <a:pt x="3739" y="1480"/>
                  </a:lnTo>
                  <a:lnTo>
                    <a:pt x="3661" y="1492"/>
                  </a:lnTo>
                  <a:lnTo>
                    <a:pt x="249" y="1492"/>
                  </a:lnTo>
                  <a:lnTo>
                    <a:pt x="170" y="1480"/>
                  </a:lnTo>
                  <a:lnTo>
                    <a:pt x="102" y="1444"/>
                  </a:lnTo>
                  <a:lnTo>
                    <a:pt x="48" y="1391"/>
                  </a:lnTo>
                  <a:lnTo>
                    <a:pt x="12" y="1322"/>
                  </a:lnTo>
                  <a:lnTo>
                    <a:pt x="0" y="1244"/>
                  </a:lnTo>
                  <a:lnTo>
                    <a:pt x="0" y="248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5838" y="1341"/>
              <a:ext cx="3930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1 года до 2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19.2.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8371205" y="3646615"/>
            <a:ext cx="2365375" cy="962025"/>
            <a:chOff x="10015" y="1332"/>
            <a:chExt cx="3724" cy="1516"/>
          </a:xfrm>
        </p:grpSpPr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10024" y="1342"/>
              <a:ext cx="3704" cy="1496"/>
            </a:xfrm>
            <a:custGeom>
              <a:avLst/>
              <a:gdLst/>
              <a:ahLst/>
              <a:cxnLst>
                <a:cxn ang="0">
                  <a:pos x="3454" y="0"/>
                </a:cxn>
                <a:cxn ang="0">
                  <a:pos x="249" y="0"/>
                </a:cxn>
                <a:cxn ang="0">
                  <a:pos x="170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0"/>
                </a:cxn>
                <a:cxn ang="0">
                  <a:pos x="0" y="249"/>
                </a:cxn>
                <a:cxn ang="0">
                  <a:pos x="0" y="1246"/>
                </a:cxn>
                <a:cxn ang="0">
                  <a:pos x="13" y="1325"/>
                </a:cxn>
                <a:cxn ang="0">
                  <a:pos x="48" y="1393"/>
                </a:cxn>
                <a:cxn ang="0">
                  <a:pos x="102" y="1447"/>
                </a:cxn>
                <a:cxn ang="0">
                  <a:pos x="170" y="1483"/>
                </a:cxn>
                <a:cxn ang="0">
                  <a:pos x="249" y="1495"/>
                </a:cxn>
                <a:cxn ang="0">
                  <a:pos x="3454" y="1495"/>
                </a:cxn>
                <a:cxn ang="0">
                  <a:pos x="3533" y="1483"/>
                </a:cxn>
                <a:cxn ang="0">
                  <a:pos x="3601" y="1447"/>
                </a:cxn>
                <a:cxn ang="0">
                  <a:pos x="3655" y="1393"/>
                </a:cxn>
                <a:cxn ang="0">
                  <a:pos x="3690" y="1325"/>
                </a:cxn>
                <a:cxn ang="0">
                  <a:pos x="3703" y="1246"/>
                </a:cxn>
                <a:cxn ang="0">
                  <a:pos x="3703" y="249"/>
                </a:cxn>
                <a:cxn ang="0">
                  <a:pos x="3690" y="170"/>
                </a:cxn>
                <a:cxn ang="0">
                  <a:pos x="3655" y="102"/>
                </a:cxn>
                <a:cxn ang="0">
                  <a:pos x="3601" y="48"/>
                </a:cxn>
                <a:cxn ang="0">
                  <a:pos x="3533" y="13"/>
                </a:cxn>
                <a:cxn ang="0">
                  <a:pos x="3454" y="0"/>
                </a:cxn>
              </a:cxnLst>
              <a:rect l="0" t="0" r="r" b="b"/>
              <a:pathLst>
                <a:path w="3704" h="1496">
                  <a:moveTo>
                    <a:pt x="3454" y="0"/>
                  </a:moveTo>
                  <a:lnTo>
                    <a:pt x="249" y="0"/>
                  </a:lnTo>
                  <a:lnTo>
                    <a:pt x="170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0"/>
                  </a:lnTo>
                  <a:lnTo>
                    <a:pt x="0" y="249"/>
                  </a:lnTo>
                  <a:lnTo>
                    <a:pt x="0" y="1246"/>
                  </a:lnTo>
                  <a:lnTo>
                    <a:pt x="13" y="1325"/>
                  </a:lnTo>
                  <a:lnTo>
                    <a:pt x="48" y="1393"/>
                  </a:lnTo>
                  <a:lnTo>
                    <a:pt x="102" y="1447"/>
                  </a:lnTo>
                  <a:lnTo>
                    <a:pt x="170" y="1483"/>
                  </a:lnTo>
                  <a:lnTo>
                    <a:pt x="249" y="1495"/>
                  </a:lnTo>
                  <a:lnTo>
                    <a:pt x="3454" y="1495"/>
                  </a:lnTo>
                  <a:lnTo>
                    <a:pt x="3533" y="1483"/>
                  </a:lnTo>
                  <a:lnTo>
                    <a:pt x="3601" y="1447"/>
                  </a:lnTo>
                  <a:lnTo>
                    <a:pt x="3655" y="1393"/>
                  </a:lnTo>
                  <a:lnTo>
                    <a:pt x="3690" y="1325"/>
                  </a:lnTo>
                  <a:lnTo>
                    <a:pt x="3703" y="1246"/>
                  </a:lnTo>
                  <a:lnTo>
                    <a:pt x="3703" y="249"/>
                  </a:lnTo>
                  <a:lnTo>
                    <a:pt x="3690" y="170"/>
                  </a:lnTo>
                  <a:lnTo>
                    <a:pt x="3655" y="102"/>
                  </a:lnTo>
                  <a:lnTo>
                    <a:pt x="3601" y="48"/>
                  </a:lnTo>
                  <a:lnTo>
                    <a:pt x="3533" y="13"/>
                  </a:lnTo>
                  <a:lnTo>
                    <a:pt x="3454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10024" y="1342"/>
              <a:ext cx="3704" cy="149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0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0" y="13"/>
                </a:cxn>
                <a:cxn ang="0">
                  <a:pos x="249" y="0"/>
                </a:cxn>
                <a:cxn ang="0">
                  <a:pos x="3454" y="0"/>
                </a:cxn>
                <a:cxn ang="0">
                  <a:pos x="3533" y="13"/>
                </a:cxn>
                <a:cxn ang="0">
                  <a:pos x="3601" y="48"/>
                </a:cxn>
                <a:cxn ang="0">
                  <a:pos x="3655" y="102"/>
                </a:cxn>
                <a:cxn ang="0">
                  <a:pos x="3690" y="170"/>
                </a:cxn>
                <a:cxn ang="0">
                  <a:pos x="3703" y="249"/>
                </a:cxn>
                <a:cxn ang="0">
                  <a:pos x="3703" y="1246"/>
                </a:cxn>
                <a:cxn ang="0">
                  <a:pos x="3690" y="1325"/>
                </a:cxn>
                <a:cxn ang="0">
                  <a:pos x="3655" y="1393"/>
                </a:cxn>
                <a:cxn ang="0">
                  <a:pos x="3601" y="1447"/>
                </a:cxn>
                <a:cxn ang="0">
                  <a:pos x="3533" y="1483"/>
                </a:cxn>
                <a:cxn ang="0">
                  <a:pos x="3454" y="1495"/>
                </a:cxn>
                <a:cxn ang="0">
                  <a:pos x="249" y="1495"/>
                </a:cxn>
                <a:cxn ang="0">
                  <a:pos x="170" y="1483"/>
                </a:cxn>
                <a:cxn ang="0">
                  <a:pos x="102" y="1447"/>
                </a:cxn>
                <a:cxn ang="0">
                  <a:pos x="48" y="1393"/>
                </a:cxn>
                <a:cxn ang="0">
                  <a:pos x="13" y="1325"/>
                </a:cxn>
                <a:cxn ang="0">
                  <a:pos x="0" y="1246"/>
                </a:cxn>
                <a:cxn ang="0">
                  <a:pos x="0" y="249"/>
                </a:cxn>
              </a:cxnLst>
              <a:rect l="0" t="0" r="r" b="b"/>
              <a:pathLst>
                <a:path w="3704" h="1496">
                  <a:moveTo>
                    <a:pt x="0" y="249"/>
                  </a:moveTo>
                  <a:lnTo>
                    <a:pt x="13" y="170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0" y="13"/>
                  </a:lnTo>
                  <a:lnTo>
                    <a:pt x="249" y="0"/>
                  </a:lnTo>
                  <a:lnTo>
                    <a:pt x="3454" y="0"/>
                  </a:lnTo>
                  <a:lnTo>
                    <a:pt x="3533" y="13"/>
                  </a:lnTo>
                  <a:lnTo>
                    <a:pt x="3601" y="48"/>
                  </a:lnTo>
                  <a:lnTo>
                    <a:pt x="3655" y="102"/>
                  </a:lnTo>
                  <a:lnTo>
                    <a:pt x="3690" y="170"/>
                  </a:lnTo>
                  <a:lnTo>
                    <a:pt x="3703" y="249"/>
                  </a:lnTo>
                  <a:lnTo>
                    <a:pt x="3703" y="1246"/>
                  </a:lnTo>
                  <a:lnTo>
                    <a:pt x="3690" y="1325"/>
                  </a:lnTo>
                  <a:lnTo>
                    <a:pt x="3655" y="1393"/>
                  </a:lnTo>
                  <a:lnTo>
                    <a:pt x="3601" y="1447"/>
                  </a:lnTo>
                  <a:lnTo>
                    <a:pt x="3533" y="1483"/>
                  </a:lnTo>
                  <a:lnTo>
                    <a:pt x="3454" y="1495"/>
                  </a:lnTo>
                  <a:lnTo>
                    <a:pt x="249" y="1495"/>
                  </a:lnTo>
                  <a:lnTo>
                    <a:pt x="170" y="1483"/>
                  </a:lnTo>
                  <a:lnTo>
                    <a:pt x="102" y="1447"/>
                  </a:lnTo>
                  <a:lnTo>
                    <a:pt x="48" y="1393"/>
                  </a:lnTo>
                  <a:lnTo>
                    <a:pt x="13" y="1325"/>
                  </a:lnTo>
                  <a:lnTo>
                    <a:pt x="0" y="1246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10014" y="1332"/>
              <a:ext cx="3724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4 лет до 5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19.5.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3480" tIns="533232" rIns="63480" bIns="177744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1127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1127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1234912" y="5844402"/>
            <a:ext cx="9700181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17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При реализации задач и содержания Программы обеспечивается интеграция воспитания и обучения в едином образовательном процессе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9" name="Group 29"/>
          <p:cNvGrpSpPr>
            <a:grpSpLocks/>
          </p:cNvGrpSpPr>
          <p:nvPr/>
        </p:nvGrpSpPr>
        <p:grpSpPr bwMode="auto">
          <a:xfrm>
            <a:off x="2121408" y="356616"/>
            <a:ext cx="7836408" cy="669925"/>
            <a:chOff x="0" y="0"/>
            <a:chExt cx="5099" cy="1055"/>
          </a:xfrm>
        </p:grpSpPr>
        <p:sp>
          <p:nvSpPr>
            <p:cNvPr id="25632" name="Freeform 32"/>
            <p:cNvSpPr>
              <a:spLocks/>
            </p:cNvSpPr>
            <p:nvPr/>
          </p:nvSpPr>
          <p:spPr bwMode="auto">
            <a:xfrm>
              <a:off x="10" y="10"/>
              <a:ext cx="5079" cy="1035"/>
            </a:xfrm>
            <a:custGeom>
              <a:avLst/>
              <a:gdLst/>
              <a:ahLst/>
              <a:cxnLst>
                <a:cxn ang="0">
                  <a:pos x="4906" y="0"/>
                </a:cxn>
                <a:cxn ang="0">
                  <a:pos x="172" y="0"/>
                </a:cxn>
                <a:cxn ang="0">
                  <a:pos x="105" y="14"/>
                </a:cxn>
                <a:cxn ang="0">
                  <a:pos x="51" y="50"/>
                </a:cxn>
                <a:cxn ang="0">
                  <a:pos x="14" y="105"/>
                </a:cxn>
                <a:cxn ang="0">
                  <a:pos x="0" y="172"/>
                </a:cxn>
                <a:cxn ang="0">
                  <a:pos x="0" y="862"/>
                </a:cxn>
                <a:cxn ang="0">
                  <a:pos x="14" y="929"/>
                </a:cxn>
                <a:cxn ang="0">
                  <a:pos x="51" y="984"/>
                </a:cxn>
                <a:cxn ang="0">
                  <a:pos x="105" y="1021"/>
                </a:cxn>
                <a:cxn ang="0">
                  <a:pos x="172" y="1034"/>
                </a:cxn>
                <a:cxn ang="0">
                  <a:pos x="4906" y="1034"/>
                </a:cxn>
                <a:cxn ang="0">
                  <a:pos x="4973" y="1021"/>
                </a:cxn>
                <a:cxn ang="0">
                  <a:pos x="5028" y="984"/>
                </a:cxn>
                <a:cxn ang="0">
                  <a:pos x="5065" y="929"/>
                </a:cxn>
                <a:cxn ang="0">
                  <a:pos x="5078" y="862"/>
                </a:cxn>
                <a:cxn ang="0">
                  <a:pos x="5078" y="172"/>
                </a:cxn>
                <a:cxn ang="0">
                  <a:pos x="5065" y="105"/>
                </a:cxn>
                <a:cxn ang="0">
                  <a:pos x="5028" y="51"/>
                </a:cxn>
                <a:cxn ang="0">
                  <a:pos x="4973" y="14"/>
                </a:cxn>
                <a:cxn ang="0">
                  <a:pos x="4906" y="0"/>
                </a:cxn>
              </a:cxnLst>
              <a:rect l="0" t="0" r="r" b="b"/>
              <a:pathLst>
                <a:path w="5079" h="1035">
                  <a:moveTo>
                    <a:pt x="4906" y="0"/>
                  </a:moveTo>
                  <a:lnTo>
                    <a:pt x="172" y="0"/>
                  </a:lnTo>
                  <a:lnTo>
                    <a:pt x="105" y="14"/>
                  </a:lnTo>
                  <a:lnTo>
                    <a:pt x="51" y="50"/>
                  </a:lnTo>
                  <a:lnTo>
                    <a:pt x="14" y="105"/>
                  </a:lnTo>
                  <a:lnTo>
                    <a:pt x="0" y="172"/>
                  </a:lnTo>
                  <a:lnTo>
                    <a:pt x="0" y="862"/>
                  </a:lnTo>
                  <a:lnTo>
                    <a:pt x="14" y="929"/>
                  </a:lnTo>
                  <a:lnTo>
                    <a:pt x="51" y="984"/>
                  </a:lnTo>
                  <a:lnTo>
                    <a:pt x="105" y="1021"/>
                  </a:lnTo>
                  <a:lnTo>
                    <a:pt x="172" y="1034"/>
                  </a:lnTo>
                  <a:lnTo>
                    <a:pt x="4906" y="1034"/>
                  </a:lnTo>
                  <a:lnTo>
                    <a:pt x="4973" y="1021"/>
                  </a:lnTo>
                  <a:lnTo>
                    <a:pt x="5028" y="984"/>
                  </a:lnTo>
                  <a:lnTo>
                    <a:pt x="5065" y="929"/>
                  </a:lnTo>
                  <a:lnTo>
                    <a:pt x="5078" y="862"/>
                  </a:lnTo>
                  <a:lnTo>
                    <a:pt x="5078" y="172"/>
                  </a:lnTo>
                  <a:lnTo>
                    <a:pt x="5065" y="105"/>
                  </a:lnTo>
                  <a:lnTo>
                    <a:pt x="5028" y="51"/>
                  </a:lnTo>
                  <a:lnTo>
                    <a:pt x="4973" y="14"/>
                  </a:lnTo>
                  <a:lnTo>
                    <a:pt x="490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1" name="Freeform 31"/>
            <p:cNvSpPr>
              <a:spLocks/>
            </p:cNvSpPr>
            <p:nvPr/>
          </p:nvSpPr>
          <p:spPr bwMode="auto">
            <a:xfrm>
              <a:off x="10" y="10"/>
              <a:ext cx="5079" cy="1035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4" y="105"/>
                </a:cxn>
                <a:cxn ang="0">
                  <a:pos x="51" y="50"/>
                </a:cxn>
                <a:cxn ang="0">
                  <a:pos x="105" y="14"/>
                </a:cxn>
                <a:cxn ang="0">
                  <a:pos x="172" y="0"/>
                </a:cxn>
                <a:cxn ang="0">
                  <a:pos x="4906" y="0"/>
                </a:cxn>
                <a:cxn ang="0">
                  <a:pos x="4973" y="14"/>
                </a:cxn>
                <a:cxn ang="0">
                  <a:pos x="5028" y="51"/>
                </a:cxn>
                <a:cxn ang="0">
                  <a:pos x="5065" y="105"/>
                </a:cxn>
                <a:cxn ang="0">
                  <a:pos x="5078" y="172"/>
                </a:cxn>
                <a:cxn ang="0">
                  <a:pos x="5078" y="862"/>
                </a:cxn>
                <a:cxn ang="0">
                  <a:pos x="5065" y="929"/>
                </a:cxn>
                <a:cxn ang="0">
                  <a:pos x="5028" y="984"/>
                </a:cxn>
                <a:cxn ang="0">
                  <a:pos x="4973" y="1021"/>
                </a:cxn>
                <a:cxn ang="0">
                  <a:pos x="4906" y="1034"/>
                </a:cxn>
                <a:cxn ang="0">
                  <a:pos x="172" y="1034"/>
                </a:cxn>
                <a:cxn ang="0">
                  <a:pos x="105" y="1021"/>
                </a:cxn>
                <a:cxn ang="0">
                  <a:pos x="51" y="984"/>
                </a:cxn>
                <a:cxn ang="0">
                  <a:pos x="14" y="929"/>
                </a:cxn>
                <a:cxn ang="0">
                  <a:pos x="0" y="862"/>
                </a:cxn>
                <a:cxn ang="0">
                  <a:pos x="0" y="172"/>
                </a:cxn>
              </a:cxnLst>
              <a:rect l="0" t="0" r="r" b="b"/>
              <a:pathLst>
                <a:path w="5079" h="1035">
                  <a:moveTo>
                    <a:pt x="0" y="172"/>
                  </a:moveTo>
                  <a:lnTo>
                    <a:pt x="14" y="105"/>
                  </a:lnTo>
                  <a:lnTo>
                    <a:pt x="51" y="50"/>
                  </a:lnTo>
                  <a:lnTo>
                    <a:pt x="105" y="14"/>
                  </a:lnTo>
                  <a:lnTo>
                    <a:pt x="172" y="0"/>
                  </a:lnTo>
                  <a:lnTo>
                    <a:pt x="4906" y="0"/>
                  </a:lnTo>
                  <a:lnTo>
                    <a:pt x="4973" y="14"/>
                  </a:lnTo>
                  <a:lnTo>
                    <a:pt x="5028" y="51"/>
                  </a:lnTo>
                  <a:lnTo>
                    <a:pt x="5065" y="105"/>
                  </a:lnTo>
                  <a:lnTo>
                    <a:pt x="5078" y="172"/>
                  </a:lnTo>
                  <a:lnTo>
                    <a:pt x="5078" y="862"/>
                  </a:lnTo>
                  <a:lnTo>
                    <a:pt x="5065" y="929"/>
                  </a:lnTo>
                  <a:lnTo>
                    <a:pt x="5028" y="984"/>
                  </a:lnTo>
                  <a:lnTo>
                    <a:pt x="4973" y="1021"/>
                  </a:lnTo>
                  <a:lnTo>
                    <a:pt x="4906" y="1034"/>
                  </a:lnTo>
                  <a:lnTo>
                    <a:pt x="172" y="1034"/>
                  </a:lnTo>
                  <a:lnTo>
                    <a:pt x="105" y="1021"/>
                  </a:lnTo>
                  <a:lnTo>
                    <a:pt x="51" y="984"/>
                  </a:lnTo>
                  <a:lnTo>
                    <a:pt x="14" y="929"/>
                  </a:lnTo>
                  <a:lnTo>
                    <a:pt x="0" y="862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0" y="0"/>
              <a:ext cx="5099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Речевое развитие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4605719" y="3471672"/>
            <a:ext cx="2495550" cy="1025525"/>
            <a:chOff x="5827" y="5280"/>
            <a:chExt cx="3930" cy="1616"/>
          </a:xfrm>
        </p:grpSpPr>
        <p:sp>
          <p:nvSpPr>
            <p:cNvPr id="25640" name="Freeform 40"/>
            <p:cNvSpPr>
              <a:spLocks/>
            </p:cNvSpPr>
            <p:nvPr/>
          </p:nvSpPr>
          <p:spPr bwMode="auto">
            <a:xfrm>
              <a:off x="5836" y="5289"/>
              <a:ext cx="3910" cy="1596"/>
            </a:xfrm>
            <a:custGeom>
              <a:avLst/>
              <a:gdLst/>
              <a:ahLst/>
              <a:cxnLst>
                <a:cxn ang="0">
                  <a:pos x="3643" y="0"/>
                </a:cxn>
                <a:cxn ang="0">
                  <a:pos x="266" y="0"/>
                </a:cxn>
                <a:cxn ang="0">
                  <a:pos x="195" y="9"/>
                </a:cxn>
                <a:cxn ang="0">
                  <a:pos x="132" y="36"/>
                </a:cxn>
                <a:cxn ang="0">
                  <a:pos x="78" y="77"/>
                </a:cxn>
                <a:cxn ang="0">
                  <a:pos x="36" y="131"/>
                </a:cxn>
                <a:cxn ang="0">
                  <a:pos x="9" y="195"/>
                </a:cxn>
                <a:cxn ang="0">
                  <a:pos x="0" y="266"/>
                </a:cxn>
                <a:cxn ang="0">
                  <a:pos x="0" y="1330"/>
                </a:cxn>
                <a:cxn ang="0">
                  <a:pos x="9" y="1400"/>
                </a:cxn>
                <a:cxn ang="0">
                  <a:pos x="36" y="1464"/>
                </a:cxn>
                <a:cxn ang="0">
                  <a:pos x="78" y="1518"/>
                </a:cxn>
                <a:cxn ang="0">
                  <a:pos x="132" y="1559"/>
                </a:cxn>
                <a:cxn ang="0">
                  <a:pos x="195" y="1586"/>
                </a:cxn>
                <a:cxn ang="0">
                  <a:pos x="266" y="1596"/>
                </a:cxn>
                <a:cxn ang="0">
                  <a:pos x="3643" y="1596"/>
                </a:cxn>
                <a:cxn ang="0">
                  <a:pos x="3714" y="1586"/>
                </a:cxn>
                <a:cxn ang="0">
                  <a:pos x="3778" y="1559"/>
                </a:cxn>
                <a:cxn ang="0">
                  <a:pos x="3832" y="1518"/>
                </a:cxn>
                <a:cxn ang="0">
                  <a:pos x="3873" y="1464"/>
                </a:cxn>
                <a:cxn ang="0">
                  <a:pos x="3900" y="1400"/>
                </a:cxn>
                <a:cxn ang="0">
                  <a:pos x="3909" y="1330"/>
                </a:cxn>
                <a:cxn ang="0">
                  <a:pos x="3909" y="266"/>
                </a:cxn>
                <a:cxn ang="0">
                  <a:pos x="3900" y="195"/>
                </a:cxn>
                <a:cxn ang="0">
                  <a:pos x="3873" y="131"/>
                </a:cxn>
                <a:cxn ang="0">
                  <a:pos x="3832" y="77"/>
                </a:cxn>
                <a:cxn ang="0">
                  <a:pos x="3778" y="36"/>
                </a:cxn>
                <a:cxn ang="0">
                  <a:pos x="3714" y="9"/>
                </a:cxn>
                <a:cxn ang="0">
                  <a:pos x="3643" y="0"/>
                </a:cxn>
              </a:cxnLst>
              <a:rect l="0" t="0" r="r" b="b"/>
              <a:pathLst>
                <a:path w="3910" h="1596">
                  <a:moveTo>
                    <a:pt x="3643" y="0"/>
                  </a:moveTo>
                  <a:lnTo>
                    <a:pt x="266" y="0"/>
                  </a:lnTo>
                  <a:lnTo>
                    <a:pt x="195" y="9"/>
                  </a:lnTo>
                  <a:lnTo>
                    <a:pt x="132" y="36"/>
                  </a:lnTo>
                  <a:lnTo>
                    <a:pt x="78" y="77"/>
                  </a:lnTo>
                  <a:lnTo>
                    <a:pt x="36" y="131"/>
                  </a:lnTo>
                  <a:lnTo>
                    <a:pt x="9" y="195"/>
                  </a:lnTo>
                  <a:lnTo>
                    <a:pt x="0" y="266"/>
                  </a:lnTo>
                  <a:lnTo>
                    <a:pt x="0" y="1330"/>
                  </a:lnTo>
                  <a:lnTo>
                    <a:pt x="9" y="1400"/>
                  </a:lnTo>
                  <a:lnTo>
                    <a:pt x="36" y="1464"/>
                  </a:lnTo>
                  <a:lnTo>
                    <a:pt x="78" y="1518"/>
                  </a:lnTo>
                  <a:lnTo>
                    <a:pt x="132" y="1559"/>
                  </a:lnTo>
                  <a:lnTo>
                    <a:pt x="195" y="1586"/>
                  </a:lnTo>
                  <a:lnTo>
                    <a:pt x="266" y="1596"/>
                  </a:lnTo>
                  <a:lnTo>
                    <a:pt x="3643" y="1596"/>
                  </a:lnTo>
                  <a:lnTo>
                    <a:pt x="3714" y="1586"/>
                  </a:lnTo>
                  <a:lnTo>
                    <a:pt x="3778" y="1559"/>
                  </a:lnTo>
                  <a:lnTo>
                    <a:pt x="3832" y="1518"/>
                  </a:lnTo>
                  <a:lnTo>
                    <a:pt x="3873" y="1464"/>
                  </a:lnTo>
                  <a:lnTo>
                    <a:pt x="3900" y="1400"/>
                  </a:lnTo>
                  <a:lnTo>
                    <a:pt x="3909" y="1330"/>
                  </a:lnTo>
                  <a:lnTo>
                    <a:pt x="3909" y="266"/>
                  </a:lnTo>
                  <a:lnTo>
                    <a:pt x="3900" y="195"/>
                  </a:lnTo>
                  <a:lnTo>
                    <a:pt x="3873" y="131"/>
                  </a:lnTo>
                  <a:lnTo>
                    <a:pt x="3832" y="77"/>
                  </a:lnTo>
                  <a:lnTo>
                    <a:pt x="3778" y="36"/>
                  </a:lnTo>
                  <a:lnTo>
                    <a:pt x="3714" y="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/>
          </p:nvSpPr>
          <p:spPr bwMode="auto">
            <a:xfrm>
              <a:off x="5836" y="5289"/>
              <a:ext cx="3910" cy="1596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9" y="195"/>
                </a:cxn>
                <a:cxn ang="0">
                  <a:pos x="36" y="131"/>
                </a:cxn>
                <a:cxn ang="0">
                  <a:pos x="78" y="77"/>
                </a:cxn>
                <a:cxn ang="0">
                  <a:pos x="132" y="36"/>
                </a:cxn>
                <a:cxn ang="0">
                  <a:pos x="195" y="9"/>
                </a:cxn>
                <a:cxn ang="0">
                  <a:pos x="266" y="0"/>
                </a:cxn>
                <a:cxn ang="0">
                  <a:pos x="3643" y="0"/>
                </a:cxn>
                <a:cxn ang="0">
                  <a:pos x="3714" y="9"/>
                </a:cxn>
                <a:cxn ang="0">
                  <a:pos x="3778" y="36"/>
                </a:cxn>
                <a:cxn ang="0">
                  <a:pos x="3832" y="77"/>
                </a:cxn>
                <a:cxn ang="0">
                  <a:pos x="3873" y="131"/>
                </a:cxn>
                <a:cxn ang="0">
                  <a:pos x="3900" y="195"/>
                </a:cxn>
                <a:cxn ang="0">
                  <a:pos x="3909" y="266"/>
                </a:cxn>
                <a:cxn ang="0">
                  <a:pos x="3909" y="1330"/>
                </a:cxn>
                <a:cxn ang="0">
                  <a:pos x="3900" y="1400"/>
                </a:cxn>
                <a:cxn ang="0">
                  <a:pos x="3873" y="1464"/>
                </a:cxn>
                <a:cxn ang="0">
                  <a:pos x="3832" y="1518"/>
                </a:cxn>
                <a:cxn ang="0">
                  <a:pos x="3778" y="1559"/>
                </a:cxn>
                <a:cxn ang="0">
                  <a:pos x="3714" y="1586"/>
                </a:cxn>
                <a:cxn ang="0">
                  <a:pos x="3643" y="1596"/>
                </a:cxn>
                <a:cxn ang="0">
                  <a:pos x="266" y="1596"/>
                </a:cxn>
                <a:cxn ang="0">
                  <a:pos x="195" y="1586"/>
                </a:cxn>
                <a:cxn ang="0">
                  <a:pos x="132" y="1559"/>
                </a:cxn>
                <a:cxn ang="0">
                  <a:pos x="78" y="1518"/>
                </a:cxn>
                <a:cxn ang="0">
                  <a:pos x="36" y="1464"/>
                </a:cxn>
                <a:cxn ang="0">
                  <a:pos x="9" y="1400"/>
                </a:cxn>
                <a:cxn ang="0">
                  <a:pos x="0" y="1330"/>
                </a:cxn>
                <a:cxn ang="0">
                  <a:pos x="0" y="266"/>
                </a:cxn>
              </a:cxnLst>
              <a:rect l="0" t="0" r="r" b="b"/>
              <a:pathLst>
                <a:path w="3910" h="1596">
                  <a:moveTo>
                    <a:pt x="0" y="266"/>
                  </a:moveTo>
                  <a:lnTo>
                    <a:pt x="9" y="195"/>
                  </a:lnTo>
                  <a:lnTo>
                    <a:pt x="36" y="131"/>
                  </a:lnTo>
                  <a:lnTo>
                    <a:pt x="78" y="77"/>
                  </a:lnTo>
                  <a:lnTo>
                    <a:pt x="132" y="36"/>
                  </a:lnTo>
                  <a:lnTo>
                    <a:pt x="195" y="9"/>
                  </a:lnTo>
                  <a:lnTo>
                    <a:pt x="266" y="0"/>
                  </a:lnTo>
                  <a:lnTo>
                    <a:pt x="3643" y="0"/>
                  </a:lnTo>
                  <a:lnTo>
                    <a:pt x="3714" y="9"/>
                  </a:lnTo>
                  <a:lnTo>
                    <a:pt x="3778" y="36"/>
                  </a:lnTo>
                  <a:lnTo>
                    <a:pt x="3832" y="77"/>
                  </a:lnTo>
                  <a:lnTo>
                    <a:pt x="3873" y="131"/>
                  </a:lnTo>
                  <a:lnTo>
                    <a:pt x="3900" y="195"/>
                  </a:lnTo>
                  <a:lnTo>
                    <a:pt x="3909" y="266"/>
                  </a:lnTo>
                  <a:lnTo>
                    <a:pt x="3909" y="1330"/>
                  </a:lnTo>
                  <a:lnTo>
                    <a:pt x="3900" y="1400"/>
                  </a:lnTo>
                  <a:lnTo>
                    <a:pt x="3873" y="1464"/>
                  </a:lnTo>
                  <a:lnTo>
                    <a:pt x="3832" y="1518"/>
                  </a:lnTo>
                  <a:lnTo>
                    <a:pt x="3778" y="1559"/>
                  </a:lnTo>
                  <a:lnTo>
                    <a:pt x="3714" y="1586"/>
                  </a:lnTo>
                  <a:lnTo>
                    <a:pt x="3643" y="1596"/>
                  </a:lnTo>
                  <a:lnTo>
                    <a:pt x="266" y="1596"/>
                  </a:lnTo>
                  <a:lnTo>
                    <a:pt x="195" y="1586"/>
                  </a:lnTo>
                  <a:lnTo>
                    <a:pt x="132" y="1559"/>
                  </a:lnTo>
                  <a:lnTo>
                    <a:pt x="78" y="1518"/>
                  </a:lnTo>
                  <a:lnTo>
                    <a:pt x="36" y="1464"/>
                  </a:lnTo>
                  <a:lnTo>
                    <a:pt x="9" y="1400"/>
                  </a:lnTo>
                  <a:lnTo>
                    <a:pt x="0" y="1330"/>
                  </a:lnTo>
                  <a:lnTo>
                    <a:pt x="0" y="26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5826" y="5279"/>
              <a:ext cx="3930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2 лет до 3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20.3.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33" name="Group 33"/>
          <p:cNvGrpSpPr>
            <a:grpSpLocks/>
          </p:cNvGrpSpPr>
          <p:nvPr/>
        </p:nvGrpSpPr>
        <p:grpSpPr bwMode="auto">
          <a:xfrm>
            <a:off x="8239633" y="3470148"/>
            <a:ext cx="2397125" cy="1058863"/>
            <a:chOff x="9996" y="5220"/>
            <a:chExt cx="3776" cy="1667"/>
          </a:xfrm>
        </p:grpSpPr>
        <p:sp>
          <p:nvSpPr>
            <p:cNvPr id="25636" name="Freeform 36"/>
            <p:cNvSpPr>
              <a:spLocks/>
            </p:cNvSpPr>
            <p:nvPr/>
          </p:nvSpPr>
          <p:spPr bwMode="auto">
            <a:xfrm>
              <a:off x="10005" y="5229"/>
              <a:ext cx="3756" cy="1647"/>
            </a:xfrm>
            <a:custGeom>
              <a:avLst/>
              <a:gdLst/>
              <a:ahLst/>
              <a:cxnLst>
                <a:cxn ang="0">
                  <a:pos x="3481" y="0"/>
                </a:cxn>
                <a:cxn ang="0">
                  <a:pos x="274" y="0"/>
                </a:cxn>
                <a:cxn ang="0">
                  <a:pos x="201" y="9"/>
                </a:cxn>
                <a:cxn ang="0">
                  <a:pos x="135" y="37"/>
                </a:cxn>
                <a:cxn ang="0">
                  <a:pos x="80" y="80"/>
                </a:cxn>
                <a:cxn ang="0">
                  <a:pos x="37" y="135"/>
                </a:cxn>
                <a:cxn ang="0">
                  <a:pos x="9" y="201"/>
                </a:cxn>
                <a:cxn ang="0">
                  <a:pos x="0" y="274"/>
                </a:cxn>
                <a:cxn ang="0">
                  <a:pos x="0" y="1372"/>
                </a:cxn>
                <a:cxn ang="0">
                  <a:pos x="9" y="1445"/>
                </a:cxn>
                <a:cxn ang="0">
                  <a:pos x="37" y="1510"/>
                </a:cxn>
                <a:cxn ang="0">
                  <a:pos x="80" y="1566"/>
                </a:cxn>
                <a:cxn ang="0">
                  <a:pos x="135" y="1609"/>
                </a:cxn>
                <a:cxn ang="0">
                  <a:pos x="201" y="1636"/>
                </a:cxn>
                <a:cxn ang="0">
                  <a:pos x="274" y="1646"/>
                </a:cxn>
                <a:cxn ang="0">
                  <a:pos x="3481" y="1646"/>
                </a:cxn>
                <a:cxn ang="0">
                  <a:pos x="3554" y="1636"/>
                </a:cxn>
                <a:cxn ang="0">
                  <a:pos x="3620" y="1609"/>
                </a:cxn>
                <a:cxn ang="0">
                  <a:pos x="3675" y="1566"/>
                </a:cxn>
                <a:cxn ang="0">
                  <a:pos x="3718" y="1510"/>
                </a:cxn>
                <a:cxn ang="0">
                  <a:pos x="3746" y="1445"/>
                </a:cxn>
                <a:cxn ang="0">
                  <a:pos x="3756" y="1372"/>
                </a:cxn>
                <a:cxn ang="0">
                  <a:pos x="3756" y="274"/>
                </a:cxn>
                <a:cxn ang="0">
                  <a:pos x="3746" y="201"/>
                </a:cxn>
                <a:cxn ang="0">
                  <a:pos x="3718" y="135"/>
                </a:cxn>
                <a:cxn ang="0">
                  <a:pos x="3675" y="80"/>
                </a:cxn>
                <a:cxn ang="0">
                  <a:pos x="3620" y="37"/>
                </a:cxn>
                <a:cxn ang="0">
                  <a:pos x="3554" y="9"/>
                </a:cxn>
                <a:cxn ang="0">
                  <a:pos x="3481" y="0"/>
                </a:cxn>
              </a:cxnLst>
              <a:rect l="0" t="0" r="r" b="b"/>
              <a:pathLst>
                <a:path w="3756" h="1647">
                  <a:moveTo>
                    <a:pt x="3481" y="0"/>
                  </a:moveTo>
                  <a:lnTo>
                    <a:pt x="274" y="0"/>
                  </a:lnTo>
                  <a:lnTo>
                    <a:pt x="201" y="9"/>
                  </a:lnTo>
                  <a:lnTo>
                    <a:pt x="135" y="37"/>
                  </a:lnTo>
                  <a:lnTo>
                    <a:pt x="80" y="80"/>
                  </a:lnTo>
                  <a:lnTo>
                    <a:pt x="37" y="135"/>
                  </a:lnTo>
                  <a:lnTo>
                    <a:pt x="9" y="201"/>
                  </a:lnTo>
                  <a:lnTo>
                    <a:pt x="0" y="274"/>
                  </a:lnTo>
                  <a:lnTo>
                    <a:pt x="0" y="1372"/>
                  </a:lnTo>
                  <a:lnTo>
                    <a:pt x="9" y="1445"/>
                  </a:lnTo>
                  <a:lnTo>
                    <a:pt x="37" y="1510"/>
                  </a:lnTo>
                  <a:lnTo>
                    <a:pt x="80" y="1566"/>
                  </a:lnTo>
                  <a:lnTo>
                    <a:pt x="135" y="1609"/>
                  </a:lnTo>
                  <a:lnTo>
                    <a:pt x="201" y="1636"/>
                  </a:lnTo>
                  <a:lnTo>
                    <a:pt x="274" y="1646"/>
                  </a:lnTo>
                  <a:lnTo>
                    <a:pt x="3481" y="1646"/>
                  </a:lnTo>
                  <a:lnTo>
                    <a:pt x="3554" y="1636"/>
                  </a:lnTo>
                  <a:lnTo>
                    <a:pt x="3620" y="1609"/>
                  </a:lnTo>
                  <a:lnTo>
                    <a:pt x="3675" y="1566"/>
                  </a:lnTo>
                  <a:lnTo>
                    <a:pt x="3718" y="1510"/>
                  </a:lnTo>
                  <a:lnTo>
                    <a:pt x="3746" y="1445"/>
                  </a:lnTo>
                  <a:lnTo>
                    <a:pt x="3756" y="1372"/>
                  </a:lnTo>
                  <a:lnTo>
                    <a:pt x="3756" y="274"/>
                  </a:lnTo>
                  <a:lnTo>
                    <a:pt x="3746" y="201"/>
                  </a:lnTo>
                  <a:lnTo>
                    <a:pt x="3718" y="135"/>
                  </a:lnTo>
                  <a:lnTo>
                    <a:pt x="3675" y="80"/>
                  </a:lnTo>
                  <a:lnTo>
                    <a:pt x="3620" y="37"/>
                  </a:lnTo>
                  <a:lnTo>
                    <a:pt x="3554" y="9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auto">
            <a:xfrm>
              <a:off x="10005" y="5229"/>
              <a:ext cx="3756" cy="1647"/>
            </a:xfrm>
            <a:custGeom>
              <a:avLst/>
              <a:gdLst/>
              <a:ahLst/>
              <a:cxnLst>
                <a:cxn ang="0">
                  <a:pos x="0" y="274"/>
                </a:cxn>
                <a:cxn ang="0">
                  <a:pos x="9" y="201"/>
                </a:cxn>
                <a:cxn ang="0">
                  <a:pos x="37" y="135"/>
                </a:cxn>
                <a:cxn ang="0">
                  <a:pos x="80" y="80"/>
                </a:cxn>
                <a:cxn ang="0">
                  <a:pos x="135" y="37"/>
                </a:cxn>
                <a:cxn ang="0">
                  <a:pos x="201" y="9"/>
                </a:cxn>
                <a:cxn ang="0">
                  <a:pos x="274" y="0"/>
                </a:cxn>
                <a:cxn ang="0">
                  <a:pos x="3481" y="0"/>
                </a:cxn>
                <a:cxn ang="0">
                  <a:pos x="3554" y="9"/>
                </a:cxn>
                <a:cxn ang="0">
                  <a:pos x="3620" y="37"/>
                </a:cxn>
                <a:cxn ang="0">
                  <a:pos x="3675" y="80"/>
                </a:cxn>
                <a:cxn ang="0">
                  <a:pos x="3718" y="135"/>
                </a:cxn>
                <a:cxn ang="0">
                  <a:pos x="3746" y="201"/>
                </a:cxn>
                <a:cxn ang="0">
                  <a:pos x="3756" y="274"/>
                </a:cxn>
                <a:cxn ang="0">
                  <a:pos x="3756" y="1372"/>
                </a:cxn>
                <a:cxn ang="0">
                  <a:pos x="3746" y="1445"/>
                </a:cxn>
                <a:cxn ang="0">
                  <a:pos x="3718" y="1510"/>
                </a:cxn>
                <a:cxn ang="0">
                  <a:pos x="3675" y="1566"/>
                </a:cxn>
                <a:cxn ang="0">
                  <a:pos x="3620" y="1609"/>
                </a:cxn>
                <a:cxn ang="0">
                  <a:pos x="3554" y="1636"/>
                </a:cxn>
                <a:cxn ang="0">
                  <a:pos x="3481" y="1646"/>
                </a:cxn>
                <a:cxn ang="0">
                  <a:pos x="274" y="1646"/>
                </a:cxn>
                <a:cxn ang="0">
                  <a:pos x="201" y="1636"/>
                </a:cxn>
                <a:cxn ang="0">
                  <a:pos x="135" y="1609"/>
                </a:cxn>
                <a:cxn ang="0">
                  <a:pos x="80" y="1566"/>
                </a:cxn>
                <a:cxn ang="0">
                  <a:pos x="37" y="1510"/>
                </a:cxn>
                <a:cxn ang="0">
                  <a:pos x="9" y="1445"/>
                </a:cxn>
                <a:cxn ang="0">
                  <a:pos x="0" y="1372"/>
                </a:cxn>
                <a:cxn ang="0">
                  <a:pos x="0" y="274"/>
                </a:cxn>
              </a:cxnLst>
              <a:rect l="0" t="0" r="r" b="b"/>
              <a:pathLst>
                <a:path w="3756" h="1647">
                  <a:moveTo>
                    <a:pt x="0" y="274"/>
                  </a:moveTo>
                  <a:lnTo>
                    <a:pt x="9" y="201"/>
                  </a:lnTo>
                  <a:lnTo>
                    <a:pt x="37" y="135"/>
                  </a:lnTo>
                  <a:lnTo>
                    <a:pt x="80" y="80"/>
                  </a:lnTo>
                  <a:lnTo>
                    <a:pt x="135" y="37"/>
                  </a:lnTo>
                  <a:lnTo>
                    <a:pt x="201" y="9"/>
                  </a:lnTo>
                  <a:lnTo>
                    <a:pt x="274" y="0"/>
                  </a:lnTo>
                  <a:lnTo>
                    <a:pt x="3481" y="0"/>
                  </a:lnTo>
                  <a:lnTo>
                    <a:pt x="3554" y="9"/>
                  </a:lnTo>
                  <a:lnTo>
                    <a:pt x="3620" y="37"/>
                  </a:lnTo>
                  <a:lnTo>
                    <a:pt x="3675" y="80"/>
                  </a:lnTo>
                  <a:lnTo>
                    <a:pt x="3718" y="135"/>
                  </a:lnTo>
                  <a:lnTo>
                    <a:pt x="3746" y="201"/>
                  </a:lnTo>
                  <a:lnTo>
                    <a:pt x="3756" y="274"/>
                  </a:lnTo>
                  <a:lnTo>
                    <a:pt x="3756" y="1372"/>
                  </a:lnTo>
                  <a:lnTo>
                    <a:pt x="3746" y="1445"/>
                  </a:lnTo>
                  <a:lnTo>
                    <a:pt x="3718" y="1510"/>
                  </a:lnTo>
                  <a:lnTo>
                    <a:pt x="3675" y="1566"/>
                  </a:lnTo>
                  <a:lnTo>
                    <a:pt x="3620" y="1609"/>
                  </a:lnTo>
                  <a:lnTo>
                    <a:pt x="3554" y="1636"/>
                  </a:lnTo>
                  <a:lnTo>
                    <a:pt x="3481" y="1646"/>
                  </a:lnTo>
                  <a:lnTo>
                    <a:pt x="274" y="1646"/>
                  </a:lnTo>
                  <a:lnTo>
                    <a:pt x="201" y="1636"/>
                  </a:lnTo>
                  <a:lnTo>
                    <a:pt x="135" y="1609"/>
                  </a:lnTo>
                  <a:lnTo>
                    <a:pt x="80" y="1566"/>
                  </a:lnTo>
                  <a:lnTo>
                    <a:pt x="37" y="1510"/>
                  </a:lnTo>
                  <a:lnTo>
                    <a:pt x="9" y="1445"/>
                  </a:lnTo>
                  <a:lnTo>
                    <a:pt x="0" y="1372"/>
                  </a:lnTo>
                  <a:lnTo>
                    <a:pt x="0" y="274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9995" y="5219"/>
              <a:ext cx="3776" cy="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5 лет до 6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20.6.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1628648" y="1306449"/>
            <a:ext cx="1822450" cy="395288"/>
            <a:chOff x="1600" y="341"/>
            <a:chExt cx="2869" cy="623"/>
          </a:xfrm>
        </p:grpSpPr>
        <p:sp>
          <p:nvSpPr>
            <p:cNvPr id="25628" name="Freeform 28"/>
            <p:cNvSpPr>
              <a:spLocks/>
            </p:cNvSpPr>
            <p:nvPr/>
          </p:nvSpPr>
          <p:spPr bwMode="auto">
            <a:xfrm>
              <a:off x="1610" y="350"/>
              <a:ext cx="2849" cy="603"/>
            </a:xfrm>
            <a:custGeom>
              <a:avLst/>
              <a:gdLst/>
              <a:ahLst/>
              <a:cxnLst>
                <a:cxn ang="0">
                  <a:pos x="2749" y="0"/>
                </a:cxn>
                <a:cxn ang="0">
                  <a:pos x="101" y="0"/>
                </a:cxn>
                <a:cxn ang="0">
                  <a:pos x="62" y="8"/>
                </a:cxn>
                <a:cxn ang="0">
                  <a:pos x="30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8" y="541"/>
                </a:cxn>
                <a:cxn ang="0">
                  <a:pos x="30" y="573"/>
                </a:cxn>
                <a:cxn ang="0">
                  <a:pos x="62" y="594"/>
                </a:cxn>
                <a:cxn ang="0">
                  <a:pos x="101" y="602"/>
                </a:cxn>
                <a:cxn ang="0">
                  <a:pos x="2749" y="602"/>
                </a:cxn>
                <a:cxn ang="0">
                  <a:pos x="2788" y="594"/>
                </a:cxn>
                <a:cxn ang="0">
                  <a:pos x="2820" y="573"/>
                </a:cxn>
                <a:cxn ang="0">
                  <a:pos x="2841" y="541"/>
                </a:cxn>
                <a:cxn ang="0">
                  <a:pos x="2849" y="502"/>
                </a:cxn>
                <a:cxn ang="0">
                  <a:pos x="2849" y="100"/>
                </a:cxn>
                <a:cxn ang="0">
                  <a:pos x="2841" y="61"/>
                </a:cxn>
                <a:cxn ang="0">
                  <a:pos x="2820" y="29"/>
                </a:cxn>
                <a:cxn ang="0">
                  <a:pos x="2788" y="8"/>
                </a:cxn>
                <a:cxn ang="0">
                  <a:pos x="2749" y="0"/>
                </a:cxn>
              </a:cxnLst>
              <a:rect l="0" t="0" r="r" b="b"/>
              <a:pathLst>
                <a:path w="2849" h="603">
                  <a:moveTo>
                    <a:pt x="2749" y="0"/>
                  </a:moveTo>
                  <a:lnTo>
                    <a:pt x="101" y="0"/>
                  </a:lnTo>
                  <a:lnTo>
                    <a:pt x="62" y="8"/>
                  </a:lnTo>
                  <a:lnTo>
                    <a:pt x="30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8" y="541"/>
                  </a:lnTo>
                  <a:lnTo>
                    <a:pt x="30" y="573"/>
                  </a:lnTo>
                  <a:lnTo>
                    <a:pt x="62" y="594"/>
                  </a:lnTo>
                  <a:lnTo>
                    <a:pt x="101" y="602"/>
                  </a:lnTo>
                  <a:lnTo>
                    <a:pt x="2749" y="602"/>
                  </a:lnTo>
                  <a:lnTo>
                    <a:pt x="2788" y="594"/>
                  </a:lnTo>
                  <a:lnTo>
                    <a:pt x="2820" y="573"/>
                  </a:lnTo>
                  <a:lnTo>
                    <a:pt x="2841" y="541"/>
                  </a:lnTo>
                  <a:lnTo>
                    <a:pt x="2849" y="502"/>
                  </a:lnTo>
                  <a:lnTo>
                    <a:pt x="2849" y="100"/>
                  </a:lnTo>
                  <a:lnTo>
                    <a:pt x="2841" y="61"/>
                  </a:lnTo>
                  <a:lnTo>
                    <a:pt x="2820" y="29"/>
                  </a:lnTo>
                  <a:lnTo>
                    <a:pt x="2788" y="8"/>
                  </a:lnTo>
                  <a:lnTo>
                    <a:pt x="274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auto">
            <a:xfrm>
              <a:off x="1610" y="350"/>
              <a:ext cx="2849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30" y="29"/>
                </a:cxn>
                <a:cxn ang="0">
                  <a:pos x="62" y="8"/>
                </a:cxn>
                <a:cxn ang="0">
                  <a:pos x="101" y="0"/>
                </a:cxn>
                <a:cxn ang="0">
                  <a:pos x="2749" y="0"/>
                </a:cxn>
                <a:cxn ang="0">
                  <a:pos x="2788" y="8"/>
                </a:cxn>
                <a:cxn ang="0">
                  <a:pos x="2820" y="29"/>
                </a:cxn>
                <a:cxn ang="0">
                  <a:pos x="2841" y="61"/>
                </a:cxn>
                <a:cxn ang="0">
                  <a:pos x="2849" y="100"/>
                </a:cxn>
                <a:cxn ang="0">
                  <a:pos x="2849" y="502"/>
                </a:cxn>
                <a:cxn ang="0">
                  <a:pos x="2841" y="541"/>
                </a:cxn>
                <a:cxn ang="0">
                  <a:pos x="2820" y="573"/>
                </a:cxn>
                <a:cxn ang="0">
                  <a:pos x="2788" y="594"/>
                </a:cxn>
                <a:cxn ang="0">
                  <a:pos x="2749" y="602"/>
                </a:cxn>
                <a:cxn ang="0">
                  <a:pos x="101" y="602"/>
                </a:cxn>
                <a:cxn ang="0">
                  <a:pos x="62" y="594"/>
                </a:cxn>
                <a:cxn ang="0">
                  <a:pos x="30" y="573"/>
                </a:cxn>
                <a:cxn ang="0">
                  <a:pos x="8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2849" h="603">
                  <a:moveTo>
                    <a:pt x="0" y="100"/>
                  </a:moveTo>
                  <a:lnTo>
                    <a:pt x="8" y="61"/>
                  </a:lnTo>
                  <a:lnTo>
                    <a:pt x="30" y="29"/>
                  </a:lnTo>
                  <a:lnTo>
                    <a:pt x="62" y="8"/>
                  </a:lnTo>
                  <a:lnTo>
                    <a:pt x="101" y="0"/>
                  </a:lnTo>
                  <a:lnTo>
                    <a:pt x="2749" y="0"/>
                  </a:lnTo>
                  <a:lnTo>
                    <a:pt x="2788" y="8"/>
                  </a:lnTo>
                  <a:lnTo>
                    <a:pt x="2820" y="29"/>
                  </a:lnTo>
                  <a:lnTo>
                    <a:pt x="2841" y="61"/>
                  </a:lnTo>
                  <a:lnTo>
                    <a:pt x="2849" y="100"/>
                  </a:lnTo>
                  <a:lnTo>
                    <a:pt x="2849" y="502"/>
                  </a:lnTo>
                  <a:lnTo>
                    <a:pt x="2841" y="541"/>
                  </a:lnTo>
                  <a:lnTo>
                    <a:pt x="2820" y="573"/>
                  </a:lnTo>
                  <a:lnTo>
                    <a:pt x="2788" y="594"/>
                  </a:lnTo>
                  <a:lnTo>
                    <a:pt x="2749" y="602"/>
                  </a:lnTo>
                  <a:lnTo>
                    <a:pt x="101" y="602"/>
                  </a:lnTo>
                  <a:lnTo>
                    <a:pt x="62" y="594"/>
                  </a:lnTo>
                  <a:lnTo>
                    <a:pt x="30" y="573"/>
                  </a:lnTo>
                  <a:lnTo>
                    <a:pt x="8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1600" y="340"/>
              <a:ext cx="2869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Ценности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6354890" y="1288161"/>
            <a:ext cx="3030537" cy="395288"/>
            <a:chOff x="7372" y="341"/>
            <a:chExt cx="4772" cy="623"/>
          </a:xfrm>
        </p:grpSpPr>
        <p:sp>
          <p:nvSpPr>
            <p:cNvPr id="25620" name="Freeform 20"/>
            <p:cNvSpPr>
              <a:spLocks/>
            </p:cNvSpPr>
            <p:nvPr/>
          </p:nvSpPr>
          <p:spPr bwMode="auto">
            <a:xfrm>
              <a:off x="7382" y="350"/>
              <a:ext cx="4752" cy="603"/>
            </a:xfrm>
            <a:custGeom>
              <a:avLst/>
              <a:gdLst/>
              <a:ahLst/>
              <a:cxnLst>
                <a:cxn ang="0">
                  <a:pos x="4652" y="0"/>
                </a:cxn>
                <a:cxn ang="0">
                  <a:pos x="101" y="0"/>
                </a:cxn>
                <a:cxn ang="0">
                  <a:pos x="62" y="8"/>
                </a:cxn>
                <a:cxn ang="0">
                  <a:pos x="30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8" y="541"/>
                </a:cxn>
                <a:cxn ang="0">
                  <a:pos x="30" y="573"/>
                </a:cxn>
                <a:cxn ang="0">
                  <a:pos x="62" y="594"/>
                </a:cxn>
                <a:cxn ang="0">
                  <a:pos x="101" y="602"/>
                </a:cxn>
                <a:cxn ang="0">
                  <a:pos x="4652" y="602"/>
                </a:cxn>
                <a:cxn ang="0">
                  <a:pos x="4691" y="594"/>
                </a:cxn>
                <a:cxn ang="0">
                  <a:pos x="4723" y="573"/>
                </a:cxn>
                <a:cxn ang="0">
                  <a:pos x="4745" y="541"/>
                </a:cxn>
                <a:cxn ang="0">
                  <a:pos x="4752" y="502"/>
                </a:cxn>
                <a:cxn ang="0">
                  <a:pos x="4752" y="100"/>
                </a:cxn>
                <a:cxn ang="0">
                  <a:pos x="4745" y="61"/>
                </a:cxn>
                <a:cxn ang="0">
                  <a:pos x="4723" y="29"/>
                </a:cxn>
                <a:cxn ang="0">
                  <a:pos x="4691" y="8"/>
                </a:cxn>
                <a:cxn ang="0">
                  <a:pos x="4652" y="0"/>
                </a:cxn>
              </a:cxnLst>
              <a:rect l="0" t="0" r="r" b="b"/>
              <a:pathLst>
                <a:path w="4752" h="603">
                  <a:moveTo>
                    <a:pt x="4652" y="0"/>
                  </a:moveTo>
                  <a:lnTo>
                    <a:pt x="101" y="0"/>
                  </a:lnTo>
                  <a:lnTo>
                    <a:pt x="62" y="8"/>
                  </a:lnTo>
                  <a:lnTo>
                    <a:pt x="30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8" y="541"/>
                  </a:lnTo>
                  <a:lnTo>
                    <a:pt x="30" y="573"/>
                  </a:lnTo>
                  <a:lnTo>
                    <a:pt x="62" y="594"/>
                  </a:lnTo>
                  <a:lnTo>
                    <a:pt x="101" y="602"/>
                  </a:lnTo>
                  <a:lnTo>
                    <a:pt x="4652" y="602"/>
                  </a:lnTo>
                  <a:lnTo>
                    <a:pt x="4691" y="594"/>
                  </a:lnTo>
                  <a:lnTo>
                    <a:pt x="4723" y="573"/>
                  </a:lnTo>
                  <a:lnTo>
                    <a:pt x="4745" y="541"/>
                  </a:lnTo>
                  <a:lnTo>
                    <a:pt x="4752" y="502"/>
                  </a:lnTo>
                  <a:lnTo>
                    <a:pt x="4752" y="100"/>
                  </a:lnTo>
                  <a:lnTo>
                    <a:pt x="4745" y="61"/>
                  </a:lnTo>
                  <a:lnTo>
                    <a:pt x="4723" y="29"/>
                  </a:lnTo>
                  <a:lnTo>
                    <a:pt x="4691" y="8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>
              <a:off x="7382" y="350"/>
              <a:ext cx="4752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30" y="29"/>
                </a:cxn>
                <a:cxn ang="0">
                  <a:pos x="62" y="8"/>
                </a:cxn>
                <a:cxn ang="0">
                  <a:pos x="101" y="0"/>
                </a:cxn>
                <a:cxn ang="0">
                  <a:pos x="4652" y="0"/>
                </a:cxn>
                <a:cxn ang="0">
                  <a:pos x="4691" y="8"/>
                </a:cxn>
                <a:cxn ang="0">
                  <a:pos x="4723" y="29"/>
                </a:cxn>
                <a:cxn ang="0">
                  <a:pos x="4745" y="61"/>
                </a:cxn>
                <a:cxn ang="0">
                  <a:pos x="4752" y="100"/>
                </a:cxn>
                <a:cxn ang="0">
                  <a:pos x="4752" y="502"/>
                </a:cxn>
                <a:cxn ang="0">
                  <a:pos x="4745" y="541"/>
                </a:cxn>
                <a:cxn ang="0">
                  <a:pos x="4723" y="573"/>
                </a:cxn>
                <a:cxn ang="0">
                  <a:pos x="4691" y="594"/>
                </a:cxn>
                <a:cxn ang="0">
                  <a:pos x="4652" y="602"/>
                </a:cxn>
                <a:cxn ang="0">
                  <a:pos x="101" y="602"/>
                </a:cxn>
                <a:cxn ang="0">
                  <a:pos x="62" y="594"/>
                </a:cxn>
                <a:cxn ang="0">
                  <a:pos x="30" y="573"/>
                </a:cxn>
                <a:cxn ang="0">
                  <a:pos x="8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4752" h="603">
                  <a:moveTo>
                    <a:pt x="0" y="100"/>
                  </a:moveTo>
                  <a:lnTo>
                    <a:pt x="8" y="61"/>
                  </a:lnTo>
                  <a:lnTo>
                    <a:pt x="30" y="29"/>
                  </a:lnTo>
                  <a:lnTo>
                    <a:pt x="62" y="8"/>
                  </a:lnTo>
                  <a:lnTo>
                    <a:pt x="101" y="0"/>
                  </a:lnTo>
                  <a:lnTo>
                    <a:pt x="4652" y="0"/>
                  </a:lnTo>
                  <a:lnTo>
                    <a:pt x="4691" y="8"/>
                  </a:lnTo>
                  <a:lnTo>
                    <a:pt x="4723" y="29"/>
                  </a:lnTo>
                  <a:lnTo>
                    <a:pt x="4745" y="61"/>
                  </a:lnTo>
                  <a:lnTo>
                    <a:pt x="4752" y="100"/>
                  </a:lnTo>
                  <a:lnTo>
                    <a:pt x="4752" y="502"/>
                  </a:lnTo>
                  <a:lnTo>
                    <a:pt x="4745" y="541"/>
                  </a:lnTo>
                  <a:lnTo>
                    <a:pt x="4723" y="573"/>
                  </a:lnTo>
                  <a:lnTo>
                    <a:pt x="4691" y="594"/>
                  </a:lnTo>
                  <a:lnTo>
                    <a:pt x="4652" y="602"/>
                  </a:lnTo>
                  <a:lnTo>
                    <a:pt x="101" y="602"/>
                  </a:lnTo>
                  <a:lnTo>
                    <a:pt x="62" y="594"/>
                  </a:lnTo>
                  <a:lnTo>
                    <a:pt x="30" y="573"/>
                  </a:lnTo>
                  <a:lnTo>
                    <a:pt x="8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7372" y="340"/>
              <a:ext cx="4772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Задачи и содержание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1310513" y="2280984"/>
            <a:ext cx="2495550" cy="2136775"/>
            <a:chOff x="955" y="1327"/>
            <a:chExt cx="3930" cy="3366"/>
          </a:xfrm>
        </p:grpSpPr>
        <p:sp>
          <p:nvSpPr>
            <p:cNvPr id="25624" name="Freeform 24"/>
            <p:cNvSpPr>
              <a:spLocks/>
            </p:cNvSpPr>
            <p:nvPr/>
          </p:nvSpPr>
          <p:spPr bwMode="auto">
            <a:xfrm>
              <a:off x="964" y="1337"/>
              <a:ext cx="3910" cy="3346"/>
            </a:xfrm>
            <a:custGeom>
              <a:avLst/>
              <a:gdLst/>
              <a:ahLst/>
              <a:cxnLst>
                <a:cxn ang="0">
                  <a:pos x="3352" y="0"/>
                </a:cxn>
                <a:cxn ang="0">
                  <a:pos x="557" y="0"/>
                </a:cxn>
                <a:cxn ang="0">
                  <a:pos x="482" y="5"/>
                </a:cxn>
                <a:cxn ang="0">
                  <a:pos x="409" y="20"/>
                </a:cxn>
                <a:cxn ang="0">
                  <a:pos x="340" y="44"/>
                </a:cxn>
                <a:cxn ang="0">
                  <a:pos x="276" y="76"/>
                </a:cxn>
                <a:cxn ang="0">
                  <a:pos x="217" y="116"/>
                </a:cxn>
                <a:cxn ang="0">
                  <a:pos x="163" y="164"/>
                </a:cxn>
                <a:cxn ang="0">
                  <a:pos x="116" y="217"/>
                </a:cxn>
                <a:cxn ang="0">
                  <a:pos x="76" y="276"/>
                </a:cxn>
                <a:cxn ang="0">
                  <a:pos x="44" y="341"/>
                </a:cxn>
                <a:cxn ang="0">
                  <a:pos x="20" y="410"/>
                </a:cxn>
                <a:cxn ang="0">
                  <a:pos x="5" y="482"/>
                </a:cxn>
                <a:cxn ang="0">
                  <a:pos x="0" y="558"/>
                </a:cxn>
                <a:cxn ang="0">
                  <a:pos x="0" y="2788"/>
                </a:cxn>
                <a:cxn ang="0">
                  <a:pos x="5" y="2864"/>
                </a:cxn>
                <a:cxn ang="0">
                  <a:pos x="20" y="2936"/>
                </a:cxn>
                <a:cxn ang="0">
                  <a:pos x="44" y="3005"/>
                </a:cxn>
                <a:cxn ang="0">
                  <a:pos x="76" y="3070"/>
                </a:cxn>
                <a:cxn ang="0">
                  <a:pos x="116" y="3129"/>
                </a:cxn>
                <a:cxn ang="0">
                  <a:pos x="163" y="3183"/>
                </a:cxn>
                <a:cxn ang="0">
                  <a:pos x="217" y="3230"/>
                </a:cxn>
                <a:cxn ang="0">
                  <a:pos x="276" y="3270"/>
                </a:cxn>
                <a:cxn ang="0">
                  <a:pos x="340" y="3302"/>
                </a:cxn>
                <a:cxn ang="0">
                  <a:pos x="409" y="3326"/>
                </a:cxn>
                <a:cxn ang="0">
                  <a:pos x="482" y="3341"/>
                </a:cxn>
                <a:cxn ang="0">
                  <a:pos x="557" y="3346"/>
                </a:cxn>
                <a:cxn ang="0">
                  <a:pos x="3352" y="3346"/>
                </a:cxn>
                <a:cxn ang="0">
                  <a:pos x="3427" y="3341"/>
                </a:cxn>
                <a:cxn ang="0">
                  <a:pos x="3500" y="3326"/>
                </a:cxn>
                <a:cxn ang="0">
                  <a:pos x="3569" y="3302"/>
                </a:cxn>
                <a:cxn ang="0">
                  <a:pos x="3633" y="3270"/>
                </a:cxn>
                <a:cxn ang="0">
                  <a:pos x="3693" y="3230"/>
                </a:cxn>
                <a:cxn ang="0">
                  <a:pos x="3746" y="3183"/>
                </a:cxn>
                <a:cxn ang="0">
                  <a:pos x="3793" y="3129"/>
                </a:cxn>
                <a:cxn ang="0">
                  <a:pos x="3833" y="3070"/>
                </a:cxn>
                <a:cxn ang="0">
                  <a:pos x="3866" y="3005"/>
                </a:cxn>
                <a:cxn ang="0">
                  <a:pos x="3889" y="2936"/>
                </a:cxn>
                <a:cxn ang="0">
                  <a:pos x="3904" y="2864"/>
                </a:cxn>
                <a:cxn ang="0">
                  <a:pos x="3909" y="2788"/>
                </a:cxn>
                <a:cxn ang="0">
                  <a:pos x="3909" y="558"/>
                </a:cxn>
                <a:cxn ang="0">
                  <a:pos x="3904" y="482"/>
                </a:cxn>
                <a:cxn ang="0">
                  <a:pos x="3889" y="410"/>
                </a:cxn>
                <a:cxn ang="0">
                  <a:pos x="3866" y="341"/>
                </a:cxn>
                <a:cxn ang="0">
                  <a:pos x="3833" y="276"/>
                </a:cxn>
                <a:cxn ang="0">
                  <a:pos x="3793" y="217"/>
                </a:cxn>
                <a:cxn ang="0">
                  <a:pos x="3746" y="164"/>
                </a:cxn>
                <a:cxn ang="0">
                  <a:pos x="3693" y="116"/>
                </a:cxn>
                <a:cxn ang="0">
                  <a:pos x="3633" y="76"/>
                </a:cxn>
                <a:cxn ang="0">
                  <a:pos x="3569" y="44"/>
                </a:cxn>
                <a:cxn ang="0">
                  <a:pos x="3500" y="20"/>
                </a:cxn>
                <a:cxn ang="0">
                  <a:pos x="3427" y="5"/>
                </a:cxn>
                <a:cxn ang="0">
                  <a:pos x="3352" y="0"/>
                </a:cxn>
              </a:cxnLst>
              <a:rect l="0" t="0" r="r" b="b"/>
              <a:pathLst>
                <a:path w="3910" h="3346">
                  <a:moveTo>
                    <a:pt x="3352" y="0"/>
                  </a:moveTo>
                  <a:lnTo>
                    <a:pt x="557" y="0"/>
                  </a:lnTo>
                  <a:lnTo>
                    <a:pt x="482" y="5"/>
                  </a:lnTo>
                  <a:lnTo>
                    <a:pt x="409" y="20"/>
                  </a:lnTo>
                  <a:lnTo>
                    <a:pt x="340" y="44"/>
                  </a:lnTo>
                  <a:lnTo>
                    <a:pt x="276" y="76"/>
                  </a:lnTo>
                  <a:lnTo>
                    <a:pt x="217" y="116"/>
                  </a:lnTo>
                  <a:lnTo>
                    <a:pt x="163" y="164"/>
                  </a:lnTo>
                  <a:lnTo>
                    <a:pt x="116" y="217"/>
                  </a:lnTo>
                  <a:lnTo>
                    <a:pt x="76" y="276"/>
                  </a:lnTo>
                  <a:lnTo>
                    <a:pt x="44" y="341"/>
                  </a:lnTo>
                  <a:lnTo>
                    <a:pt x="20" y="410"/>
                  </a:lnTo>
                  <a:lnTo>
                    <a:pt x="5" y="482"/>
                  </a:lnTo>
                  <a:lnTo>
                    <a:pt x="0" y="558"/>
                  </a:lnTo>
                  <a:lnTo>
                    <a:pt x="0" y="2788"/>
                  </a:lnTo>
                  <a:lnTo>
                    <a:pt x="5" y="2864"/>
                  </a:lnTo>
                  <a:lnTo>
                    <a:pt x="20" y="2936"/>
                  </a:lnTo>
                  <a:lnTo>
                    <a:pt x="44" y="3005"/>
                  </a:lnTo>
                  <a:lnTo>
                    <a:pt x="76" y="3070"/>
                  </a:lnTo>
                  <a:lnTo>
                    <a:pt x="116" y="3129"/>
                  </a:lnTo>
                  <a:lnTo>
                    <a:pt x="163" y="3183"/>
                  </a:lnTo>
                  <a:lnTo>
                    <a:pt x="217" y="3230"/>
                  </a:lnTo>
                  <a:lnTo>
                    <a:pt x="276" y="3270"/>
                  </a:lnTo>
                  <a:lnTo>
                    <a:pt x="340" y="3302"/>
                  </a:lnTo>
                  <a:lnTo>
                    <a:pt x="409" y="3326"/>
                  </a:lnTo>
                  <a:lnTo>
                    <a:pt x="482" y="3341"/>
                  </a:lnTo>
                  <a:lnTo>
                    <a:pt x="557" y="3346"/>
                  </a:lnTo>
                  <a:lnTo>
                    <a:pt x="3352" y="3346"/>
                  </a:lnTo>
                  <a:lnTo>
                    <a:pt x="3427" y="3341"/>
                  </a:lnTo>
                  <a:lnTo>
                    <a:pt x="3500" y="3326"/>
                  </a:lnTo>
                  <a:lnTo>
                    <a:pt x="3569" y="3302"/>
                  </a:lnTo>
                  <a:lnTo>
                    <a:pt x="3633" y="3270"/>
                  </a:lnTo>
                  <a:lnTo>
                    <a:pt x="3693" y="3230"/>
                  </a:lnTo>
                  <a:lnTo>
                    <a:pt x="3746" y="3183"/>
                  </a:lnTo>
                  <a:lnTo>
                    <a:pt x="3793" y="3129"/>
                  </a:lnTo>
                  <a:lnTo>
                    <a:pt x="3833" y="3070"/>
                  </a:lnTo>
                  <a:lnTo>
                    <a:pt x="3866" y="3005"/>
                  </a:lnTo>
                  <a:lnTo>
                    <a:pt x="3889" y="2936"/>
                  </a:lnTo>
                  <a:lnTo>
                    <a:pt x="3904" y="2864"/>
                  </a:lnTo>
                  <a:lnTo>
                    <a:pt x="3909" y="2788"/>
                  </a:lnTo>
                  <a:lnTo>
                    <a:pt x="3909" y="558"/>
                  </a:lnTo>
                  <a:lnTo>
                    <a:pt x="3904" y="482"/>
                  </a:lnTo>
                  <a:lnTo>
                    <a:pt x="3889" y="410"/>
                  </a:lnTo>
                  <a:lnTo>
                    <a:pt x="3866" y="341"/>
                  </a:lnTo>
                  <a:lnTo>
                    <a:pt x="3833" y="276"/>
                  </a:lnTo>
                  <a:lnTo>
                    <a:pt x="3793" y="217"/>
                  </a:lnTo>
                  <a:lnTo>
                    <a:pt x="3746" y="164"/>
                  </a:lnTo>
                  <a:lnTo>
                    <a:pt x="3693" y="116"/>
                  </a:lnTo>
                  <a:lnTo>
                    <a:pt x="3633" y="76"/>
                  </a:lnTo>
                  <a:lnTo>
                    <a:pt x="3569" y="44"/>
                  </a:lnTo>
                  <a:lnTo>
                    <a:pt x="3500" y="20"/>
                  </a:lnTo>
                  <a:lnTo>
                    <a:pt x="3427" y="5"/>
                  </a:lnTo>
                  <a:lnTo>
                    <a:pt x="3352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auto">
            <a:xfrm>
              <a:off x="964" y="1337"/>
              <a:ext cx="3910" cy="3346"/>
            </a:xfrm>
            <a:custGeom>
              <a:avLst/>
              <a:gdLst/>
              <a:ahLst/>
              <a:cxnLst>
                <a:cxn ang="0">
                  <a:pos x="0" y="558"/>
                </a:cxn>
                <a:cxn ang="0">
                  <a:pos x="5" y="482"/>
                </a:cxn>
                <a:cxn ang="0">
                  <a:pos x="20" y="410"/>
                </a:cxn>
                <a:cxn ang="0">
                  <a:pos x="44" y="341"/>
                </a:cxn>
                <a:cxn ang="0">
                  <a:pos x="76" y="276"/>
                </a:cxn>
                <a:cxn ang="0">
                  <a:pos x="116" y="217"/>
                </a:cxn>
                <a:cxn ang="0">
                  <a:pos x="163" y="164"/>
                </a:cxn>
                <a:cxn ang="0">
                  <a:pos x="217" y="116"/>
                </a:cxn>
                <a:cxn ang="0">
                  <a:pos x="276" y="76"/>
                </a:cxn>
                <a:cxn ang="0">
                  <a:pos x="340" y="44"/>
                </a:cxn>
                <a:cxn ang="0">
                  <a:pos x="409" y="20"/>
                </a:cxn>
                <a:cxn ang="0">
                  <a:pos x="482" y="5"/>
                </a:cxn>
                <a:cxn ang="0">
                  <a:pos x="557" y="0"/>
                </a:cxn>
                <a:cxn ang="0">
                  <a:pos x="3352" y="0"/>
                </a:cxn>
                <a:cxn ang="0">
                  <a:pos x="3427" y="5"/>
                </a:cxn>
                <a:cxn ang="0">
                  <a:pos x="3500" y="20"/>
                </a:cxn>
                <a:cxn ang="0">
                  <a:pos x="3569" y="44"/>
                </a:cxn>
                <a:cxn ang="0">
                  <a:pos x="3633" y="76"/>
                </a:cxn>
                <a:cxn ang="0">
                  <a:pos x="3693" y="116"/>
                </a:cxn>
                <a:cxn ang="0">
                  <a:pos x="3746" y="164"/>
                </a:cxn>
                <a:cxn ang="0">
                  <a:pos x="3793" y="217"/>
                </a:cxn>
                <a:cxn ang="0">
                  <a:pos x="3833" y="276"/>
                </a:cxn>
                <a:cxn ang="0">
                  <a:pos x="3866" y="341"/>
                </a:cxn>
                <a:cxn ang="0">
                  <a:pos x="3889" y="410"/>
                </a:cxn>
                <a:cxn ang="0">
                  <a:pos x="3904" y="482"/>
                </a:cxn>
                <a:cxn ang="0">
                  <a:pos x="3909" y="558"/>
                </a:cxn>
                <a:cxn ang="0">
                  <a:pos x="3909" y="2788"/>
                </a:cxn>
                <a:cxn ang="0">
                  <a:pos x="3904" y="2864"/>
                </a:cxn>
                <a:cxn ang="0">
                  <a:pos x="3889" y="2936"/>
                </a:cxn>
                <a:cxn ang="0">
                  <a:pos x="3866" y="3005"/>
                </a:cxn>
                <a:cxn ang="0">
                  <a:pos x="3833" y="3070"/>
                </a:cxn>
                <a:cxn ang="0">
                  <a:pos x="3793" y="3129"/>
                </a:cxn>
                <a:cxn ang="0">
                  <a:pos x="3746" y="3183"/>
                </a:cxn>
                <a:cxn ang="0">
                  <a:pos x="3693" y="3230"/>
                </a:cxn>
                <a:cxn ang="0">
                  <a:pos x="3633" y="3270"/>
                </a:cxn>
                <a:cxn ang="0">
                  <a:pos x="3569" y="3302"/>
                </a:cxn>
                <a:cxn ang="0">
                  <a:pos x="3500" y="3326"/>
                </a:cxn>
                <a:cxn ang="0">
                  <a:pos x="3427" y="3341"/>
                </a:cxn>
                <a:cxn ang="0">
                  <a:pos x="3352" y="3346"/>
                </a:cxn>
                <a:cxn ang="0">
                  <a:pos x="557" y="3346"/>
                </a:cxn>
                <a:cxn ang="0">
                  <a:pos x="482" y="3341"/>
                </a:cxn>
                <a:cxn ang="0">
                  <a:pos x="409" y="3326"/>
                </a:cxn>
                <a:cxn ang="0">
                  <a:pos x="340" y="3302"/>
                </a:cxn>
                <a:cxn ang="0">
                  <a:pos x="276" y="3270"/>
                </a:cxn>
                <a:cxn ang="0">
                  <a:pos x="217" y="3230"/>
                </a:cxn>
                <a:cxn ang="0">
                  <a:pos x="163" y="3183"/>
                </a:cxn>
                <a:cxn ang="0">
                  <a:pos x="116" y="3129"/>
                </a:cxn>
                <a:cxn ang="0">
                  <a:pos x="76" y="3070"/>
                </a:cxn>
                <a:cxn ang="0">
                  <a:pos x="44" y="3005"/>
                </a:cxn>
                <a:cxn ang="0">
                  <a:pos x="20" y="2936"/>
                </a:cxn>
                <a:cxn ang="0">
                  <a:pos x="5" y="2864"/>
                </a:cxn>
                <a:cxn ang="0">
                  <a:pos x="0" y="2788"/>
                </a:cxn>
                <a:cxn ang="0">
                  <a:pos x="0" y="558"/>
                </a:cxn>
              </a:cxnLst>
              <a:rect l="0" t="0" r="r" b="b"/>
              <a:pathLst>
                <a:path w="3910" h="3346">
                  <a:moveTo>
                    <a:pt x="0" y="558"/>
                  </a:moveTo>
                  <a:lnTo>
                    <a:pt x="5" y="482"/>
                  </a:lnTo>
                  <a:lnTo>
                    <a:pt x="20" y="410"/>
                  </a:lnTo>
                  <a:lnTo>
                    <a:pt x="44" y="341"/>
                  </a:lnTo>
                  <a:lnTo>
                    <a:pt x="76" y="276"/>
                  </a:lnTo>
                  <a:lnTo>
                    <a:pt x="116" y="217"/>
                  </a:lnTo>
                  <a:lnTo>
                    <a:pt x="163" y="164"/>
                  </a:lnTo>
                  <a:lnTo>
                    <a:pt x="217" y="116"/>
                  </a:lnTo>
                  <a:lnTo>
                    <a:pt x="276" y="76"/>
                  </a:lnTo>
                  <a:lnTo>
                    <a:pt x="340" y="44"/>
                  </a:lnTo>
                  <a:lnTo>
                    <a:pt x="409" y="20"/>
                  </a:lnTo>
                  <a:lnTo>
                    <a:pt x="482" y="5"/>
                  </a:lnTo>
                  <a:lnTo>
                    <a:pt x="557" y="0"/>
                  </a:lnTo>
                  <a:lnTo>
                    <a:pt x="3352" y="0"/>
                  </a:lnTo>
                  <a:lnTo>
                    <a:pt x="3427" y="5"/>
                  </a:lnTo>
                  <a:lnTo>
                    <a:pt x="3500" y="20"/>
                  </a:lnTo>
                  <a:lnTo>
                    <a:pt x="3569" y="44"/>
                  </a:lnTo>
                  <a:lnTo>
                    <a:pt x="3633" y="76"/>
                  </a:lnTo>
                  <a:lnTo>
                    <a:pt x="3693" y="116"/>
                  </a:lnTo>
                  <a:lnTo>
                    <a:pt x="3746" y="164"/>
                  </a:lnTo>
                  <a:lnTo>
                    <a:pt x="3793" y="217"/>
                  </a:lnTo>
                  <a:lnTo>
                    <a:pt x="3833" y="276"/>
                  </a:lnTo>
                  <a:lnTo>
                    <a:pt x="3866" y="341"/>
                  </a:lnTo>
                  <a:lnTo>
                    <a:pt x="3889" y="410"/>
                  </a:lnTo>
                  <a:lnTo>
                    <a:pt x="3904" y="482"/>
                  </a:lnTo>
                  <a:lnTo>
                    <a:pt x="3909" y="558"/>
                  </a:lnTo>
                  <a:lnTo>
                    <a:pt x="3909" y="2788"/>
                  </a:lnTo>
                  <a:lnTo>
                    <a:pt x="3904" y="2864"/>
                  </a:lnTo>
                  <a:lnTo>
                    <a:pt x="3889" y="2936"/>
                  </a:lnTo>
                  <a:lnTo>
                    <a:pt x="3866" y="3005"/>
                  </a:lnTo>
                  <a:lnTo>
                    <a:pt x="3833" y="3070"/>
                  </a:lnTo>
                  <a:lnTo>
                    <a:pt x="3793" y="3129"/>
                  </a:lnTo>
                  <a:lnTo>
                    <a:pt x="3746" y="3183"/>
                  </a:lnTo>
                  <a:lnTo>
                    <a:pt x="3693" y="3230"/>
                  </a:lnTo>
                  <a:lnTo>
                    <a:pt x="3633" y="3270"/>
                  </a:lnTo>
                  <a:lnTo>
                    <a:pt x="3569" y="3302"/>
                  </a:lnTo>
                  <a:lnTo>
                    <a:pt x="3500" y="3326"/>
                  </a:lnTo>
                  <a:lnTo>
                    <a:pt x="3427" y="3341"/>
                  </a:lnTo>
                  <a:lnTo>
                    <a:pt x="3352" y="3346"/>
                  </a:lnTo>
                  <a:lnTo>
                    <a:pt x="557" y="3346"/>
                  </a:lnTo>
                  <a:lnTo>
                    <a:pt x="482" y="3341"/>
                  </a:lnTo>
                  <a:lnTo>
                    <a:pt x="409" y="3326"/>
                  </a:lnTo>
                  <a:lnTo>
                    <a:pt x="340" y="3302"/>
                  </a:lnTo>
                  <a:lnTo>
                    <a:pt x="276" y="3270"/>
                  </a:lnTo>
                  <a:lnTo>
                    <a:pt x="217" y="3230"/>
                  </a:lnTo>
                  <a:lnTo>
                    <a:pt x="163" y="3183"/>
                  </a:lnTo>
                  <a:lnTo>
                    <a:pt x="116" y="3129"/>
                  </a:lnTo>
                  <a:lnTo>
                    <a:pt x="76" y="3070"/>
                  </a:lnTo>
                  <a:lnTo>
                    <a:pt x="44" y="3005"/>
                  </a:lnTo>
                  <a:lnTo>
                    <a:pt x="20" y="2936"/>
                  </a:lnTo>
                  <a:lnTo>
                    <a:pt x="5" y="2864"/>
                  </a:lnTo>
                  <a:lnTo>
                    <a:pt x="0" y="2788"/>
                  </a:lnTo>
                  <a:lnTo>
                    <a:pt x="0" y="558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954" y="1327"/>
              <a:ext cx="3930" cy="3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Культура</a:t>
              </a: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Красота»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4633151" y="2262696"/>
            <a:ext cx="2495550" cy="962025"/>
            <a:chOff x="5827" y="1327"/>
            <a:chExt cx="3930" cy="1516"/>
          </a:xfrm>
        </p:grpSpPr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5836" y="1337"/>
              <a:ext cx="3910" cy="1496"/>
            </a:xfrm>
            <a:custGeom>
              <a:avLst/>
              <a:gdLst/>
              <a:ahLst/>
              <a:cxnLst>
                <a:cxn ang="0">
                  <a:pos x="3660" y="0"/>
                </a:cxn>
                <a:cxn ang="0">
                  <a:pos x="249" y="0"/>
                </a:cxn>
                <a:cxn ang="0">
                  <a:pos x="170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1"/>
                </a:cxn>
                <a:cxn ang="0">
                  <a:pos x="0" y="249"/>
                </a:cxn>
                <a:cxn ang="0">
                  <a:pos x="0" y="1246"/>
                </a:cxn>
                <a:cxn ang="0">
                  <a:pos x="13" y="1325"/>
                </a:cxn>
                <a:cxn ang="0">
                  <a:pos x="48" y="1393"/>
                </a:cxn>
                <a:cxn ang="0">
                  <a:pos x="102" y="1447"/>
                </a:cxn>
                <a:cxn ang="0">
                  <a:pos x="170" y="1483"/>
                </a:cxn>
                <a:cxn ang="0">
                  <a:pos x="249" y="1495"/>
                </a:cxn>
                <a:cxn ang="0">
                  <a:pos x="3660" y="1495"/>
                </a:cxn>
                <a:cxn ang="0">
                  <a:pos x="3739" y="1483"/>
                </a:cxn>
                <a:cxn ang="0">
                  <a:pos x="3807" y="1447"/>
                </a:cxn>
                <a:cxn ang="0">
                  <a:pos x="3861" y="1393"/>
                </a:cxn>
                <a:cxn ang="0">
                  <a:pos x="3897" y="1325"/>
                </a:cxn>
                <a:cxn ang="0">
                  <a:pos x="3909" y="1246"/>
                </a:cxn>
                <a:cxn ang="0">
                  <a:pos x="3909" y="249"/>
                </a:cxn>
                <a:cxn ang="0">
                  <a:pos x="3897" y="171"/>
                </a:cxn>
                <a:cxn ang="0">
                  <a:pos x="3861" y="102"/>
                </a:cxn>
                <a:cxn ang="0">
                  <a:pos x="3807" y="48"/>
                </a:cxn>
                <a:cxn ang="0">
                  <a:pos x="3739" y="13"/>
                </a:cxn>
                <a:cxn ang="0">
                  <a:pos x="3660" y="0"/>
                </a:cxn>
              </a:cxnLst>
              <a:rect l="0" t="0" r="r" b="b"/>
              <a:pathLst>
                <a:path w="3910" h="1496">
                  <a:moveTo>
                    <a:pt x="3660" y="0"/>
                  </a:moveTo>
                  <a:lnTo>
                    <a:pt x="249" y="0"/>
                  </a:lnTo>
                  <a:lnTo>
                    <a:pt x="170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1"/>
                  </a:lnTo>
                  <a:lnTo>
                    <a:pt x="0" y="249"/>
                  </a:lnTo>
                  <a:lnTo>
                    <a:pt x="0" y="1246"/>
                  </a:lnTo>
                  <a:lnTo>
                    <a:pt x="13" y="1325"/>
                  </a:lnTo>
                  <a:lnTo>
                    <a:pt x="48" y="1393"/>
                  </a:lnTo>
                  <a:lnTo>
                    <a:pt x="102" y="1447"/>
                  </a:lnTo>
                  <a:lnTo>
                    <a:pt x="170" y="1483"/>
                  </a:lnTo>
                  <a:lnTo>
                    <a:pt x="249" y="1495"/>
                  </a:lnTo>
                  <a:lnTo>
                    <a:pt x="3660" y="1495"/>
                  </a:lnTo>
                  <a:lnTo>
                    <a:pt x="3739" y="1483"/>
                  </a:lnTo>
                  <a:lnTo>
                    <a:pt x="3807" y="1447"/>
                  </a:lnTo>
                  <a:lnTo>
                    <a:pt x="3861" y="1393"/>
                  </a:lnTo>
                  <a:lnTo>
                    <a:pt x="3897" y="1325"/>
                  </a:lnTo>
                  <a:lnTo>
                    <a:pt x="3909" y="1246"/>
                  </a:lnTo>
                  <a:lnTo>
                    <a:pt x="3909" y="249"/>
                  </a:lnTo>
                  <a:lnTo>
                    <a:pt x="3897" y="171"/>
                  </a:lnTo>
                  <a:lnTo>
                    <a:pt x="3861" y="102"/>
                  </a:lnTo>
                  <a:lnTo>
                    <a:pt x="3807" y="48"/>
                  </a:lnTo>
                  <a:lnTo>
                    <a:pt x="3739" y="13"/>
                  </a:lnTo>
                  <a:lnTo>
                    <a:pt x="366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auto">
            <a:xfrm>
              <a:off x="5836" y="1337"/>
              <a:ext cx="3910" cy="149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1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0" y="13"/>
                </a:cxn>
                <a:cxn ang="0">
                  <a:pos x="249" y="0"/>
                </a:cxn>
                <a:cxn ang="0">
                  <a:pos x="3660" y="0"/>
                </a:cxn>
                <a:cxn ang="0">
                  <a:pos x="3739" y="13"/>
                </a:cxn>
                <a:cxn ang="0">
                  <a:pos x="3807" y="48"/>
                </a:cxn>
                <a:cxn ang="0">
                  <a:pos x="3861" y="102"/>
                </a:cxn>
                <a:cxn ang="0">
                  <a:pos x="3897" y="171"/>
                </a:cxn>
                <a:cxn ang="0">
                  <a:pos x="3909" y="249"/>
                </a:cxn>
                <a:cxn ang="0">
                  <a:pos x="3909" y="1246"/>
                </a:cxn>
                <a:cxn ang="0">
                  <a:pos x="3897" y="1325"/>
                </a:cxn>
                <a:cxn ang="0">
                  <a:pos x="3861" y="1393"/>
                </a:cxn>
                <a:cxn ang="0">
                  <a:pos x="3807" y="1447"/>
                </a:cxn>
                <a:cxn ang="0">
                  <a:pos x="3739" y="1483"/>
                </a:cxn>
                <a:cxn ang="0">
                  <a:pos x="3660" y="1495"/>
                </a:cxn>
                <a:cxn ang="0">
                  <a:pos x="249" y="1495"/>
                </a:cxn>
                <a:cxn ang="0">
                  <a:pos x="170" y="1483"/>
                </a:cxn>
                <a:cxn ang="0">
                  <a:pos x="102" y="1447"/>
                </a:cxn>
                <a:cxn ang="0">
                  <a:pos x="48" y="1393"/>
                </a:cxn>
                <a:cxn ang="0">
                  <a:pos x="13" y="1325"/>
                </a:cxn>
                <a:cxn ang="0">
                  <a:pos x="0" y="1246"/>
                </a:cxn>
                <a:cxn ang="0">
                  <a:pos x="0" y="249"/>
                </a:cxn>
              </a:cxnLst>
              <a:rect l="0" t="0" r="r" b="b"/>
              <a:pathLst>
                <a:path w="3910" h="1496">
                  <a:moveTo>
                    <a:pt x="0" y="249"/>
                  </a:moveTo>
                  <a:lnTo>
                    <a:pt x="13" y="171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0" y="13"/>
                  </a:lnTo>
                  <a:lnTo>
                    <a:pt x="249" y="0"/>
                  </a:lnTo>
                  <a:lnTo>
                    <a:pt x="3660" y="0"/>
                  </a:lnTo>
                  <a:lnTo>
                    <a:pt x="3739" y="13"/>
                  </a:lnTo>
                  <a:lnTo>
                    <a:pt x="3807" y="48"/>
                  </a:lnTo>
                  <a:lnTo>
                    <a:pt x="3861" y="102"/>
                  </a:lnTo>
                  <a:lnTo>
                    <a:pt x="3897" y="171"/>
                  </a:lnTo>
                  <a:lnTo>
                    <a:pt x="3909" y="249"/>
                  </a:lnTo>
                  <a:lnTo>
                    <a:pt x="3909" y="1246"/>
                  </a:lnTo>
                  <a:lnTo>
                    <a:pt x="3897" y="1325"/>
                  </a:lnTo>
                  <a:lnTo>
                    <a:pt x="3861" y="1393"/>
                  </a:lnTo>
                  <a:lnTo>
                    <a:pt x="3807" y="1447"/>
                  </a:lnTo>
                  <a:lnTo>
                    <a:pt x="3739" y="1483"/>
                  </a:lnTo>
                  <a:lnTo>
                    <a:pt x="3660" y="1495"/>
                  </a:lnTo>
                  <a:lnTo>
                    <a:pt x="249" y="1495"/>
                  </a:lnTo>
                  <a:lnTo>
                    <a:pt x="170" y="1483"/>
                  </a:lnTo>
                  <a:lnTo>
                    <a:pt x="102" y="1447"/>
                  </a:lnTo>
                  <a:lnTo>
                    <a:pt x="48" y="1393"/>
                  </a:lnTo>
                  <a:lnTo>
                    <a:pt x="13" y="1325"/>
                  </a:lnTo>
                  <a:lnTo>
                    <a:pt x="0" y="1246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5826" y="1327"/>
              <a:ext cx="3930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1 года до 2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20.2.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8248777" y="2251520"/>
            <a:ext cx="2365375" cy="960437"/>
            <a:chOff x="9996" y="1368"/>
            <a:chExt cx="3726" cy="1513"/>
          </a:xfrm>
        </p:grpSpPr>
        <p:sp>
          <p:nvSpPr>
            <p:cNvPr id="25612" name="Freeform 12"/>
            <p:cNvSpPr>
              <a:spLocks/>
            </p:cNvSpPr>
            <p:nvPr/>
          </p:nvSpPr>
          <p:spPr bwMode="auto">
            <a:xfrm>
              <a:off x="10005" y="1378"/>
              <a:ext cx="3706" cy="1493"/>
            </a:xfrm>
            <a:custGeom>
              <a:avLst/>
              <a:gdLst/>
              <a:ahLst/>
              <a:cxnLst>
                <a:cxn ang="0">
                  <a:pos x="3456" y="0"/>
                </a:cxn>
                <a:cxn ang="0">
                  <a:pos x="248" y="0"/>
                </a:cxn>
                <a:cxn ang="0">
                  <a:pos x="170" y="13"/>
                </a:cxn>
                <a:cxn ang="0">
                  <a:pos x="101" y="48"/>
                </a:cxn>
                <a:cxn ang="0">
                  <a:pos x="48" y="102"/>
                </a:cxn>
                <a:cxn ang="0">
                  <a:pos x="12" y="170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2" y="1323"/>
                </a:cxn>
                <a:cxn ang="0">
                  <a:pos x="48" y="1391"/>
                </a:cxn>
                <a:cxn ang="0">
                  <a:pos x="101" y="1445"/>
                </a:cxn>
                <a:cxn ang="0">
                  <a:pos x="170" y="1480"/>
                </a:cxn>
                <a:cxn ang="0">
                  <a:pos x="248" y="1493"/>
                </a:cxn>
                <a:cxn ang="0">
                  <a:pos x="3456" y="1493"/>
                </a:cxn>
                <a:cxn ang="0">
                  <a:pos x="3535" y="1480"/>
                </a:cxn>
                <a:cxn ang="0">
                  <a:pos x="3603" y="1445"/>
                </a:cxn>
                <a:cxn ang="0">
                  <a:pos x="3657" y="1391"/>
                </a:cxn>
                <a:cxn ang="0">
                  <a:pos x="3693" y="1323"/>
                </a:cxn>
                <a:cxn ang="0">
                  <a:pos x="3705" y="1244"/>
                </a:cxn>
                <a:cxn ang="0">
                  <a:pos x="3705" y="249"/>
                </a:cxn>
                <a:cxn ang="0">
                  <a:pos x="3693" y="170"/>
                </a:cxn>
                <a:cxn ang="0">
                  <a:pos x="3657" y="102"/>
                </a:cxn>
                <a:cxn ang="0">
                  <a:pos x="3603" y="48"/>
                </a:cxn>
                <a:cxn ang="0">
                  <a:pos x="3535" y="13"/>
                </a:cxn>
                <a:cxn ang="0">
                  <a:pos x="3456" y="0"/>
                </a:cxn>
              </a:cxnLst>
              <a:rect l="0" t="0" r="r" b="b"/>
              <a:pathLst>
                <a:path w="3706" h="1493">
                  <a:moveTo>
                    <a:pt x="3456" y="0"/>
                  </a:moveTo>
                  <a:lnTo>
                    <a:pt x="248" y="0"/>
                  </a:lnTo>
                  <a:lnTo>
                    <a:pt x="170" y="13"/>
                  </a:lnTo>
                  <a:lnTo>
                    <a:pt x="101" y="48"/>
                  </a:lnTo>
                  <a:lnTo>
                    <a:pt x="48" y="102"/>
                  </a:lnTo>
                  <a:lnTo>
                    <a:pt x="12" y="170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2" y="1323"/>
                  </a:lnTo>
                  <a:lnTo>
                    <a:pt x="48" y="1391"/>
                  </a:lnTo>
                  <a:lnTo>
                    <a:pt x="101" y="1445"/>
                  </a:lnTo>
                  <a:lnTo>
                    <a:pt x="170" y="1480"/>
                  </a:lnTo>
                  <a:lnTo>
                    <a:pt x="248" y="1493"/>
                  </a:lnTo>
                  <a:lnTo>
                    <a:pt x="3456" y="1493"/>
                  </a:lnTo>
                  <a:lnTo>
                    <a:pt x="3535" y="1480"/>
                  </a:lnTo>
                  <a:lnTo>
                    <a:pt x="3603" y="1445"/>
                  </a:lnTo>
                  <a:lnTo>
                    <a:pt x="3657" y="1391"/>
                  </a:lnTo>
                  <a:lnTo>
                    <a:pt x="3693" y="1323"/>
                  </a:lnTo>
                  <a:lnTo>
                    <a:pt x="3705" y="1244"/>
                  </a:lnTo>
                  <a:lnTo>
                    <a:pt x="3705" y="249"/>
                  </a:lnTo>
                  <a:lnTo>
                    <a:pt x="3693" y="170"/>
                  </a:lnTo>
                  <a:lnTo>
                    <a:pt x="3657" y="102"/>
                  </a:lnTo>
                  <a:lnTo>
                    <a:pt x="3603" y="48"/>
                  </a:lnTo>
                  <a:lnTo>
                    <a:pt x="3535" y="13"/>
                  </a:lnTo>
                  <a:lnTo>
                    <a:pt x="3456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auto">
            <a:xfrm>
              <a:off x="10005" y="1378"/>
              <a:ext cx="3706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170"/>
                </a:cxn>
                <a:cxn ang="0">
                  <a:pos x="48" y="102"/>
                </a:cxn>
                <a:cxn ang="0">
                  <a:pos x="101" y="48"/>
                </a:cxn>
                <a:cxn ang="0">
                  <a:pos x="170" y="13"/>
                </a:cxn>
                <a:cxn ang="0">
                  <a:pos x="248" y="0"/>
                </a:cxn>
                <a:cxn ang="0">
                  <a:pos x="3456" y="0"/>
                </a:cxn>
                <a:cxn ang="0">
                  <a:pos x="3535" y="13"/>
                </a:cxn>
                <a:cxn ang="0">
                  <a:pos x="3603" y="48"/>
                </a:cxn>
                <a:cxn ang="0">
                  <a:pos x="3657" y="102"/>
                </a:cxn>
                <a:cxn ang="0">
                  <a:pos x="3693" y="170"/>
                </a:cxn>
                <a:cxn ang="0">
                  <a:pos x="3705" y="249"/>
                </a:cxn>
                <a:cxn ang="0">
                  <a:pos x="3705" y="1244"/>
                </a:cxn>
                <a:cxn ang="0">
                  <a:pos x="3693" y="1323"/>
                </a:cxn>
                <a:cxn ang="0">
                  <a:pos x="3657" y="1391"/>
                </a:cxn>
                <a:cxn ang="0">
                  <a:pos x="3603" y="1445"/>
                </a:cxn>
                <a:cxn ang="0">
                  <a:pos x="3535" y="1480"/>
                </a:cxn>
                <a:cxn ang="0">
                  <a:pos x="3456" y="1493"/>
                </a:cxn>
                <a:cxn ang="0">
                  <a:pos x="248" y="1493"/>
                </a:cxn>
                <a:cxn ang="0">
                  <a:pos x="170" y="1480"/>
                </a:cxn>
                <a:cxn ang="0">
                  <a:pos x="101" y="1445"/>
                </a:cxn>
                <a:cxn ang="0">
                  <a:pos x="48" y="1391"/>
                </a:cxn>
                <a:cxn ang="0">
                  <a:pos x="12" y="1323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706" h="1493">
                  <a:moveTo>
                    <a:pt x="0" y="249"/>
                  </a:moveTo>
                  <a:lnTo>
                    <a:pt x="12" y="170"/>
                  </a:lnTo>
                  <a:lnTo>
                    <a:pt x="48" y="102"/>
                  </a:lnTo>
                  <a:lnTo>
                    <a:pt x="101" y="48"/>
                  </a:lnTo>
                  <a:lnTo>
                    <a:pt x="170" y="13"/>
                  </a:lnTo>
                  <a:lnTo>
                    <a:pt x="248" y="0"/>
                  </a:lnTo>
                  <a:lnTo>
                    <a:pt x="3456" y="0"/>
                  </a:lnTo>
                  <a:lnTo>
                    <a:pt x="3535" y="13"/>
                  </a:lnTo>
                  <a:lnTo>
                    <a:pt x="3603" y="48"/>
                  </a:lnTo>
                  <a:lnTo>
                    <a:pt x="3657" y="102"/>
                  </a:lnTo>
                  <a:lnTo>
                    <a:pt x="3693" y="170"/>
                  </a:lnTo>
                  <a:lnTo>
                    <a:pt x="3705" y="249"/>
                  </a:lnTo>
                  <a:lnTo>
                    <a:pt x="3705" y="1244"/>
                  </a:lnTo>
                  <a:lnTo>
                    <a:pt x="3693" y="1323"/>
                  </a:lnTo>
                  <a:lnTo>
                    <a:pt x="3657" y="1391"/>
                  </a:lnTo>
                  <a:lnTo>
                    <a:pt x="3603" y="1445"/>
                  </a:lnTo>
                  <a:lnTo>
                    <a:pt x="3535" y="1480"/>
                  </a:lnTo>
                  <a:lnTo>
                    <a:pt x="3456" y="1493"/>
                  </a:lnTo>
                  <a:lnTo>
                    <a:pt x="248" y="1493"/>
                  </a:lnTo>
                  <a:lnTo>
                    <a:pt x="170" y="1480"/>
                  </a:lnTo>
                  <a:lnTo>
                    <a:pt x="101" y="1445"/>
                  </a:lnTo>
                  <a:lnTo>
                    <a:pt x="48" y="1391"/>
                  </a:lnTo>
                  <a:lnTo>
                    <a:pt x="12" y="1323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9995" y="1368"/>
              <a:ext cx="372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4 лет до 5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20.5.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4633151" y="4817364"/>
            <a:ext cx="2495550" cy="1112838"/>
            <a:chOff x="5827" y="5004"/>
            <a:chExt cx="3930" cy="1753"/>
          </a:xfrm>
        </p:grpSpPr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5836" y="5014"/>
              <a:ext cx="3910" cy="1733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89" y="0"/>
                </a:cxn>
                <a:cxn ang="0">
                  <a:pos x="212" y="10"/>
                </a:cxn>
                <a:cxn ang="0">
                  <a:pos x="143" y="39"/>
                </a:cxn>
                <a:cxn ang="0">
                  <a:pos x="84" y="85"/>
                </a:cxn>
                <a:cxn ang="0">
                  <a:pos x="39" y="143"/>
                </a:cxn>
                <a:cxn ang="0">
                  <a:pos x="10" y="212"/>
                </a:cxn>
                <a:cxn ang="0">
                  <a:pos x="0" y="289"/>
                </a:cxn>
                <a:cxn ang="0">
                  <a:pos x="0" y="1444"/>
                </a:cxn>
                <a:cxn ang="0">
                  <a:pos x="10" y="1521"/>
                </a:cxn>
                <a:cxn ang="0">
                  <a:pos x="39" y="1590"/>
                </a:cxn>
                <a:cxn ang="0">
                  <a:pos x="84" y="1648"/>
                </a:cxn>
                <a:cxn ang="0">
                  <a:pos x="143" y="1693"/>
                </a:cxn>
                <a:cxn ang="0">
                  <a:pos x="212" y="1722"/>
                </a:cxn>
                <a:cxn ang="0">
                  <a:pos x="289" y="1733"/>
                </a:cxn>
                <a:cxn ang="0">
                  <a:pos x="3621" y="1733"/>
                </a:cxn>
                <a:cxn ang="0">
                  <a:pos x="3697" y="1722"/>
                </a:cxn>
                <a:cxn ang="0">
                  <a:pos x="3766" y="1693"/>
                </a:cxn>
                <a:cxn ang="0">
                  <a:pos x="3825" y="1648"/>
                </a:cxn>
                <a:cxn ang="0">
                  <a:pos x="3870" y="1590"/>
                </a:cxn>
                <a:cxn ang="0">
                  <a:pos x="3899" y="1521"/>
                </a:cxn>
                <a:cxn ang="0">
                  <a:pos x="3909" y="1444"/>
                </a:cxn>
                <a:cxn ang="0">
                  <a:pos x="3909" y="289"/>
                </a:cxn>
                <a:cxn ang="0">
                  <a:pos x="3899" y="212"/>
                </a:cxn>
                <a:cxn ang="0">
                  <a:pos x="3870" y="143"/>
                </a:cxn>
                <a:cxn ang="0">
                  <a:pos x="3825" y="85"/>
                </a:cxn>
                <a:cxn ang="0">
                  <a:pos x="3766" y="39"/>
                </a:cxn>
                <a:cxn ang="0">
                  <a:pos x="3697" y="10"/>
                </a:cxn>
                <a:cxn ang="0">
                  <a:pos x="3621" y="0"/>
                </a:cxn>
              </a:cxnLst>
              <a:rect l="0" t="0" r="r" b="b"/>
              <a:pathLst>
                <a:path w="3910" h="1733">
                  <a:moveTo>
                    <a:pt x="3621" y="0"/>
                  </a:moveTo>
                  <a:lnTo>
                    <a:pt x="289" y="0"/>
                  </a:lnTo>
                  <a:lnTo>
                    <a:pt x="212" y="10"/>
                  </a:lnTo>
                  <a:lnTo>
                    <a:pt x="143" y="39"/>
                  </a:lnTo>
                  <a:lnTo>
                    <a:pt x="84" y="85"/>
                  </a:lnTo>
                  <a:lnTo>
                    <a:pt x="39" y="143"/>
                  </a:lnTo>
                  <a:lnTo>
                    <a:pt x="10" y="212"/>
                  </a:lnTo>
                  <a:lnTo>
                    <a:pt x="0" y="289"/>
                  </a:lnTo>
                  <a:lnTo>
                    <a:pt x="0" y="1444"/>
                  </a:lnTo>
                  <a:lnTo>
                    <a:pt x="10" y="1521"/>
                  </a:lnTo>
                  <a:lnTo>
                    <a:pt x="39" y="1590"/>
                  </a:lnTo>
                  <a:lnTo>
                    <a:pt x="84" y="1648"/>
                  </a:lnTo>
                  <a:lnTo>
                    <a:pt x="143" y="1693"/>
                  </a:lnTo>
                  <a:lnTo>
                    <a:pt x="212" y="1722"/>
                  </a:lnTo>
                  <a:lnTo>
                    <a:pt x="289" y="1733"/>
                  </a:lnTo>
                  <a:lnTo>
                    <a:pt x="3621" y="1733"/>
                  </a:lnTo>
                  <a:lnTo>
                    <a:pt x="3697" y="1722"/>
                  </a:lnTo>
                  <a:lnTo>
                    <a:pt x="3766" y="1693"/>
                  </a:lnTo>
                  <a:lnTo>
                    <a:pt x="3825" y="1648"/>
                  </a:lnTo>
                  <a:lnTo>
                    <a:pt x="3870" y="1590"/>
                  </a:lnTo>
                  <a:lnTo>
                    <a:pt x="3899" y="1521"/>
                  </a:lnTo>
                  <a:lnTo>
                    <a:pt x="3909" y="1444"/>
                  </a:lnTo>
                  <a:lnTo>
                    <a:pt x="3909" y="289"/>
                  </a:lnTo>
                  <a:lnTo>
                    <a:pt x="3899" y="212"/>
                  </a:lnTo>
                  <a:lnTo>
                    <a:pt x="3870" y="143"/>
                  </a:lnTo>
                  <a:lnTo>
                    <a:pt x="3825" y="85"/>
                  </a:lnTo>
                  <a:lnTo>
                    <a:pt x="3766" y="39"/>
                  </a:lnTo>
                  <a:lnTo>
                    <a:pt x="3697" y="10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5836" y="5014"/>
              <a:ext cx="3910" cy="1733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0" y="212"/>
                </a:cxn>
                <a:cxn ang="0">
                  <a:pos x="39" y="143"/>
                </a:cxn>
                <a:cxn ang="0">
                  <a:pos x="84" y="85"/>
                </a:cxn>
                <a:cxn ang="0">
                  <a:pos x="143" y="39"/>
                </a:cxn>
                <a:cxn ang="0">
                  <a:pos x="212" y="10"/>
                </a:cxn>
                <a:cxn ang="0">
                  <a:pos x="289" y="0"/>
                </a:cxn>
                <a:cxn ang="0">
                  <a:pos x="3621" y="0"/>
                </a:cxn>
                <a:cxn ang="0">
                  <a:pos x="3697" y="10"/>
                </a:cxn>
                <a:cxn ang="0">
                  <a:pos x="3766" y="39"/>
                </a:cxn>
                <a:cxn ang="0">
                  <a:pos x="3825" y="85"/>
                </a:cxn>
                <a:cxn ang="0">
                  <a:pos x="3870" y="143"/>
                </a:cxn>
                <a:cxn ang="0">
                  <a:pos x="3899" y="212"/>
                </a:cxn>
                <a:cxn ang="0">
                  <a:pos x="3909" y="289"/>
                </a:cxn>
                <a:cxn ang="0">
                  <a:pos x="3909" y="1444"/>
                </a:cxn>
                <a:cxn ang="0">
                  <a:pos x="3899" y="1521"/>
                </a:cxn>
                <a:cxn ang="0">
                  <a:pos x="3870" y="1590"/>
                </a:cxn>
                <a:cxn ang="0">
                  <a:pos x="3825" y="1648"/>
                </a:cxn>
                <a:cxn ang="0">
                  <a:pos x="3766" y="1693"/>
                </a:cxn>
                <a:cxn ang="0">
                  <a:pos x="3697" y="1722"/>
                </a:cxn>
                <a:cxn ang="0">
                  <a:pos x="3621" y="1733"/>
                </a:cxn>
                <a:cxn ang="0">
                  <a:pos x="289" y="1733"/>
                </a:cxn>
                <a:cxn ang="0">
                  <a:pos x="212" y="1722"/>
                </a:cxn>
                <a:cxn ang="0">
                  <a:pos x="143" y="1693"/>
                </a:cxn>
                <a:cxn ang="0">
                  <a:pos x="84" y="1648"/>
                </a:cxn>
                <a:cxn ang="0">
                  <a:pos x="39" y="1590"/>
                </a:cxn>
                <a:cxn ang="0">
                  <a:pos x="10" y="1521"/>
                </a:cxn>
                <a:cxn ang="0">
                  <a:pos x="0" y="1444"/>
                </a:cxn>
                <a:cxn ang="0">
                  <a:pos x="0" y="289"/>
                </a:cxn>
              </a:cxnLst>
              <a:rect l="0" t="0" r="r" b="b"/>
              <a:pathLst>
                <a:path w="3910" h="1733">
                  <a:moveTo>
                    <a:pt x="0" y="289"/>
                  </a:moveTo>
                  <a:lnTo>
                    <a:pt x="10" y="212"/>
                  </a:lnTo>
                  <a:lnTo>
                    <a:pt x="39" y="143"/>
                  </a:lnTo>
                  <a:lnTo>
                    <a:pt x="84" y="85"/>
                  </a:lnTo>
                  <a:lnTo>
                    <a:pt x="143" y="39"/>
                  </a:lnTo>
                  <a:lnTo>
                    <a:pt x="212" y="10"/>
                  </a:lnTo>
                  <a:lnTo>
                    <a:pt x="289" y="0"/>
                  </a:lnTo>
                  <a:lnTo>
                    <a:pt x="3621" y="0"/>
                  </a:lnTo>
                  <a:lnTo>
                    <a:pt x="3697" y="10"/>
                  </a:lnTo>
                  <a:lnTo>
                    <a:pt x="3766" y="39"/>
                  </a:lnTo>
                  <a:lnTo>
                    <a:pt x="3825" y="85"/>
                  </a:lnTo>
                  <a:lnTo>
                    <a:pt x="3870" y="143"/>
                  </a:lnTo>
                  <a:lnTo>
                    <a:pt x="3899" y="212"/>
                  </a:lnTo>
                  <a:lnTo>
                    <a:pt x="3909" y="289"/>
                  </a:lnTo>
                  <a:lnTo>
                    <a:pt x="3909" y="1444"/>
                  </a:lnTo>
                  <a:lnTo>
                    <a:pt x="3899" y="1521"/>
                  </a:lnTo>
                  <a:lnTo>
                    <a:pt x="3870" y="1590"/>
                  </a:lnTo>
                  <a:lnTo>
                    <a:pt x="3825" y="1648"/>
                  </a:lnTo>
                  <a:lnTo>
                    <a:pt x="3766" y="1693"/>
                  </a:lnTo>
                  <a:lnTo>
                    <a:pt x="3697" y="1722"/>
                  </a:lnTo>
                  <a:lnTo>
                    <a:pt x="3621" y="1733"/>
                  </a:lnTo>
                  <a:lnTo>
                    <a:pt x="289" y="1733"/>
                  </a:lnTo>
                  <a:lnTo>
                    <a:pt x="212" y="1722"/>
                  </a:lnTo>
                  <a:lnTo>
                    <a:pt x="143" y="1693"/>
                  </a:lnTo>
                  <a:lnTo>
                    <a:pt x="84" y="1648"/>
                  </a:lnTo>
                  <a:lnTo>
                    <a:pt x="39" y="1590"/>
                  </a:lnTo>
                  <a:lnTo>
                    <a:pt x="10" y="1521"/>
                  </a:lnTo>
                  <a:lnTo>
                    <a:pt x="0" y="1444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5826" y="5004"/>
              <a:ext cx="3930" cy="1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3 лет до 4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20.4.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8276209" y="4786757"/>
            <a:ext cx="2397125" cy="1119188"/>
            <a:chOff x="9996" y="4999"/>
            <a:chExt cx="3776" cy="1763"/>
          </a:xfrm>
        </p:grpSpPr>
        <p:sp>
          <p:nvSpPr>
            <p:cNvPr id="25604" name="Freeform 4"/>
            <p:cNvSpPr>
              <a:spLocks/>
            </p:cNvSpPr>
            <p:nvPr/>
          </p:nvSpPr>
          <p:spPr bwMode="auto">
            <a:xfrm>
              <a:off x="10005" y="5009"/>
              <a:ext cx="3756" cy="1743"/>
            </a:xfrm>
            <a:custGeom>
              <a:avLst/>
              <a:gdLst/>
              <a:ahLst/>
              <a:cxnLst>
                <a:cxn ang="0">
                  <a:pos x="3465" y="0"/>
                </a:cxn>
                <a:cxn ang="0">
                  <a:pos x="290" y="0"/>
                </a:cxn>
                <a:cxn ang="0">
                  <a:pos x="213" y="11"/>
                </a:cxn>
                <a:cxn ang="0">
                  <a:pos x="143" y="40"/>
                </a:cxn>
                <a:cxn ang="0">
                  <a:pos x="85" y="85"/>
                </a:cxn>
                <a:cxn ang="0">
                  <a:pos x="39" y="144"/>
                </a:cxn>
                <a:cxn ang="0">
                  <a:pos x="10" y="213"/>
                </a:cxn>
                <a:cxn ang="0">
                  <a:pos x="0" y="291"/>
                </a:cxn>
                <a:cxn ang="0">
                  <a:pos x="0" y="1452"/>
                </a:cxn>
                <a:cxn ang="0">
                  <a:pos x="10" y="1529"/>
                </a:cxn>
                <a:cxn ang="0">
                  <a:pos x="39" y="1599"/>
                </a:cxn>
                <a:cxn ang="0">
                  <a:pos x="85" y="1658"/>
                </a:cxn>
                <a:cxn ang="0">
                  <a:pos x="143" y="1703"/>
                </a:cxn>
                <a:cxn ang="0">
                  <a:pos x="213" y="1732"/>
                </a:cxn>
                <a:cxn ang="0">
                  <a:pos x="290" y="1743"/>
                </a:cxn>
                <a:cxn ang="0">
                  <a:pos x="3465" y="1743"/>
                </a:cxn>
                <a:cxn ang="0">
                  <a:pos x="3542" y="1732"/>
                </a:cxn>
                <a:cxn ang="0">
                  <a:pos x="3612" y="1703"/>
                </a:cxn>
                <a:cxn ang="0">
                  <a:pos x="3671" y="1658"/>
                </a:cxn>
                <a:cxn ang="0">
                  <a:pos x="3716" y="1599"/>
                </a:cxn>
                <a:cxn ang="0">
                  <a:pos x="3745" y="1529"/>
                </a:cxn>
                <a:cxn ang="0">
                  <a:pos x="3756" y="1452"/>
                </a:cxn>
                <a:cxn ang="0">
                  <a:pos x="3756" y="291"/>
                </a:cxn>
                <a:cxn ang="0">
                  <a:pos x="3745" y="213"/>
                </a:cxn>
                <a:cxn ang="0">
                  <a:pos x="3716" y="144"/>
                </a:cxn>
                <a:cxn ang="0">
                  <a:pos x="3671" y="85"/>
                </a:cxn>
                <a:cxn ang="0">
                  <a:pos x="3612" y="40"/>
                </a:cxn>
                <a:cxn ang="0">
                  <a:pos x="3542" y="11"/>
                </a:cxn>
                <a:cxn ang="0">
                  <a:pos x="3465" y="0"/>
                </a:cxn>
              </a:cxnLst>
              <a:rect l="0" t="0" r="r" b="b"/>
              <a:pathLst>
                <a:path w="3756" h="1743">
                  <a:moveTo>
                    <a:pt x="3465" y="0"/>
                  </a:moveTo>
                  <a:lnTo>
                    <a:pt x="290" y="0"/>
                  </a:lnTo>
                  <a:lnTo>
                    <a:pt x="213" y="11"/>
                  </a:lnTo>
                  <a:lnTo>
                    <a:pt x="143" y="40"/>
                  </a:lnTo>
                  <a:lnTo>
                    <a:pt x="85" y="85"/>
                  </a:lnTo>
                  <a:lnTo>
                    <a:pt x="39" y="144"/>
                  </a:lnTo>
                  <a:lnTo>
                    <a:pt x="10" y="213"/>
                  </a:lnTo>
                  <a:lnTo>
                    <a:pt x="0" y="291"/>
                  </a:lnTo>
                  <a:lnTo>
                    <a:pt x="0" y="1452"/>
                  </a:lnTo>
                  <a:lnTo>
                    <a:pt x="10" y="1529"/>
                  </a:lnTo>
                  <a:lnTo>
                    <a:pt x="39" y="1599"/>
                  </a:lnTo>
                  <a:lnTo>
                    <a:pt x="85" y="1658"/>
                  </a:lnTo>
                  <a:lnTo>
                    <a:pt x="143" y="1703"/>
                  </a:lnTo>
                  <a:lnTo>
                    <a:pt x="213" y="1732"/>
                  </a:lnTo>
                  <a:lnTo>
                    <a:pt x="290" y="1743"/>
                  </a:lnTo>
                  <a:lnTo>
                    <a:pt x="3465" y="1743"/>
                  </a:lnTo>
                  <a:lnTo>
                    <a:pt x="3542" y="1732"/>
                  </a:lnTo>
                  <a:lnTo>
                    <a:pt x="3612" y="1703"/>
                  </a:lnTo>
                  <a:lnTo>
                    <a:pt x="3671" y="1658"/>
                  </a:lnTo>
                  <a:lnTo>
                    <a:pt x="3716" y="1599"/>
                  </a:lnTo>
                  <a:lnTo>
                    <a:pt x="3745" y="1529"/>
                  </a:lnTo>
                  <a:lnTo>
                    <a:pt x="3756" y="1452"/>
                  </a:lnTo>
                  <a:lnTo>
                    <a:pt x="3756" y="291"/>
                  </a:lnTo>
                  <a:lnTo>
                    <a:pt x="3745" y="213"/>
                  </a:lnTo>
                  <a:lnTo>
                    <a:pt x="3716" y="144"/>
                  </a:lnTo>
                  <a:lnTo>
                    <a:pt x="3671" y="85"/>
                  </a:lnTo>
                  <a:lnTo>
                    <a:pt x="3612" y="40"/>
                  </a:lnTo>
                  <a:lnTo>
                    <a:pt x="3542" y="11"/>
                  </a:lnTo>
                  <a:lnTo>
                    <a:pt x="3465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3" name="Freeform 3"/>
            <p:cNvSpPr>
              <a:spLocks/>
            </p:cNvSpPr>
            <p:nvPr/>
          </p:nvSpPr>
          <p:spPr bwMode="auto">
            <a:xfrm>
              <a:off x="10005" y="5009"/>
              <a:ext cx="3756" cy="1743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0" y="213"/>
                </a:cxn>
                <a:cxn ang="0">
                  <a:pos x="39" y="144"/>
                </a:cxn>
                <a:cxn ang="0">
                  <a:pos x="85" y="85"/>
                </a:cxn>
                <a:cxn ang="0">
                  <a:pos x="143" y="40"/>
                </a:cxn>
                <a:cxn ang="0">
                  <a:pos x="213" y="11"/>
                </a:cxn>
                <a:cxn ang="0">
                  <a:pos x="290" y="0"/>
                </a:cxn>
                <a:cxn ang="0">
                  <a:pos x="3465" y="0"/>
                </a:cxn>
                <a:cxn ang="0">
                  <a:pos x="3542" y="11"/>
                </a:cxn>
                <a:cxn ang="0">
                  <a:pos x="3612" y="40"/>
                </a:cxn>
                <a:cxn ang="0">
                  <a:pos x="3671" y="85"/>
                </a:cxn>
                <a:cxn ang="0">
                  <a:pos x="3716" y="144"/>
                </a:cxn>
                <a:cxn ang="0">
                  <a:pos x="3745" y="213"/>
                </a:cxn>
                <a:cxn ang="0">
                  <a:pos x="3756" y="291"/>
                </a:cxn>
                <a:cxn ang="0">
                  <a:pos x="3756" y="1452"/>
                </a:cxn>
                <a:cxn ang="0">
                  <a:pos x="3745" y="1529"/>
                </a:cxn>
                <a:cxn ang="0">
                  <a:pos x="3716" y="1599"/>
                </a:cxn>
                <a:cxn ang="0">
                  <a:pos x="3671" y="1658"/>
                </a:cxn>
                <a:cxn ang="0">
                  <a:pos x="3612" y="1703"/>
                </a:cxn>
                <a:cxn ang="0">
                  <a:pos x="3542" y="1732"/>
                </a:cxn>
                <a:cxn ang="0">
                  <a:pos x="3465" y="1743"/>
                </a:cxn>
                <a:cxn ang="0">
                  <a:pos x="290" y="1743"/>
                </a:cxn>
                <a:cxn ang="0">
                  <a:pos x="213" y="1732"/>
                </a:cxn>
                <a:cxn ang="0">
                  <a:pos x="143" y="1703"/>
                </a:cxn>
                <a:cxn ang="0">
                  <a:pos x="85" y="1658"/>
                </a:cxn>
                <a:cxn ang="0">
                  <a:pos x="39" y="1599"/>
                </a:cxn>
                <a:cxn ang="0">
                  <a:pos x="10" y="1529"/>
                </a:cxn>
                <a:cxn ang="0">
                  <a:pos x="0" y="1452"/>
                </a:cxn>
                <a:cxn ang="0">
                  <a:pos x="0" y="291"/>
                </a:cxn>
              </a:cxnLst>
              <a:rect l="0" t="0" r="r" b="b"/>
              <a:pathLst>
                <a:path w="3756" h="1743">
                  <a:moveTo>
                    <a:pt x="0" y="291"/>
                  </a:moveTo>
                  <a:lnTo>
                    <a:pt x="10" y="213"/>
                  </a:lnTo>
                  <a:lnTo>
                    <a:pt x="39" y="144"/>
                  </a:lnTo>
                  <a:lnTo>
                    <a:pt x="85" y="85"/>
                  </a:lnTo>
                  <a:lnTo>
                    <a:pt x="143" y="40"/>
                  </a:lnTo>
                  <a:lnTo>
                    <a:pt x="213" y="11"/>
                  </a:lnTo>
                  <a:lnTo>
                    <a:pt x="290" y="0"/>
                  </a:lnTo>
                  <a:lnTo>
                    <a:pt x="3465" y="0"/>
                  </a:lnTo>
                  <a:lnTo>
                    <a:pt x="3542" y="11"/>
                  </a:lnTo>
                  <a:lnTo>
                    <a:pt x="3612" y="40"/>
                  </a:lnTo>
                  <a:lnTo>
                    <a:pt x="3671" y="85"/>
                  </a:lnTo>
                  <a:lnTo>
                    <a:pt x="3716" y="144"/>
                  </a:lnTo>
                  <a:lnTo>
                    <a:pt x="3745" y="213"/>
                  </a:lnTo>
                  <a:lnTo>
                    <a:pt x="3756" y="291"/>
                  </a:lnTo>
                  <a:lnTo>
                    <a:pt x="3756" y="1452"/>
                  </a:lnTo>
                  <a:lnTo>
                    <a:pt x="3745" y="1529"/>
                  </a:lnTo>
                  <a:lnTo>
                    <a:pt x="3716" y="1599"/>
                  </a:lnTo>
                  <a:lnTo>
                    <a:pt x="3671" y="1658"/>
                  </a:lnTo>
                  <a:lnTo>
                    <a:pt x="3612" y="1703"/>
                  </a:lnTo>
                  <a:lnTo>
                    <a:pt x="3542" y="1732"/>
                  </a:lnTo>
                  <a:lnTo>
                    <a:pt x="3465" y="1743"/>
                  </a:lnTo>
                  <a:lnTo>
                    <a:pt x="290" y="1743"/>
                  </a:lnTo>
                  <a:lnTo>
                    <a:pt x="213" y="1732"/>
                  </a:lnTo>
                  <a:lnTo>
                    <a:pt x="143" y="1703"/>
                  </a:lnTo>
                  <a:lnTo>
                    <a:pt x="85" y="1658"/>
                  </a:lnTo>
                  <a:lnTo>
                    <a:pt x="39" y="1599"/>
                  </a:lnTo>
                  <a:lnTo>
                    <a:pt x="10" y="1529"/>
                  </a:lnTo>
                  <a:lnTo>
                    <a:pt x="0" y="1452"/>
                  </a:lnTo>
                  <a:lnTo>
                    <a:pt x="0" y="291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2" name="Text Box 2"/>
            <p:cNvSpPr txBox="1">
              <a:spLocks noChangeArrowheads="1"/>
            </p:cNvSpPr>
            <p:nvPr/>
          </p:nvSpPr>
          <p:spPr bwMode="auto">
            <a:xfrm>
              <a:off x="9995" y="4999"/>
              <a:ext cx="3776" cy="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6 лет до 7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20.7.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290195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2901950" y="1127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1234441" y="5425821"/>
            <a:ext cx="9683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При реализации задач и содержания Программы обеспечивается</a:t>
            </a:r>
            <a:r>
              <a:rPr lang="ru-RU" sz="8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интеграция воспитания и обучения в едином образовательном процессе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53" name="Group 29"/>
          <p:cNvGrpSpPr>
            <a:grpSpLocks/>
          </p:cNvGrpSpPr>
          <p:nvPr/>
        </p:nvGrpSpPr>
        <p:grpSpPr bwMode="auto">
          <a:xfrm>
            <a:off x="1885362" y="353505"/>
            <a:ext cx="8540684" cy="669925"/>
            <a:chOff x="0" y="0"/>
            <a:chExt cx="8675" cy="1055"/>
          </a:xfrm>
        </p:grpSpPr>
        <p:sp>
          <p:nvSpPr>
            <p:cNvPr id="26656" name="Freeform 32"/>
            <p:cNvSpPr>
              <a:spLocks/>
            </p:cNvSpPr>
            <p:nvPr/>
          </p:nvSpPr>
          <p:spPr bwMode="auto">
            <a:xfrm>
              <a:off x="10" y="10"/>
              <a:ext cx="8655" cy="1035"/>
            </a:xfrm>
            <a:custGeom>
              <a:avLst/>
              <a:gdLst/>
              <a:ahLst/>
              <a:cxnLst>
                <a:cxn ang="0">
                  <a:pos x="8482" y="0"/>
                </a:cxn>
                <a:cxn ang="0">
                  <a:pos x="172" y="0"/>
                </a:cxn>
                <a:cxn ang="0">
                  <a:pos x="105" y="14"/>
                </a:cxn>
                <a:cxn ang="0">
                  <a:pos x="51" y="50"/>
                </a:cxn>
                <a:cxn ang="0">
                  <a:pos x="14" y="105"/>
                </a:cxn>
                <a:cxn ang="0">
                  <a:pos x="0" y="172"/>
                </a:cxn>
                <a:cxn ang="0">
                  <a:pos x="0" y="862"/>
                </a:cxn>
                <a:cxn ang="0">
                  <a:pos x="14" y="929"/>
                </a:cxn>
                <a:cxn ang="0">
                  <a:pos x="51" y="984"/>
                </a:cxn>
                <a:cxn ang="0">
                  <a:pos x="105" y="1021"/>
                </a:cxn>
                <a:cxn ang="0">
                  <a:pos x="172" y="1034"/>
                </a:cxn>
                <a:cxn ang="0">
                  <a:pos x="8482" y="1034"/>
                </a:cxn>
                <a:cxn ang="0">
                  <a:pos x="8549" y="1021"/>
                </a:cxn>
                <a:cxn ang="0">
                  <a:pos x="8604" y="984"/>
                </a:cxn>
                <a:cxn ang="0">
                  <a:pos x="8641" y="929"/>
                </a:cxn>
                <a:cxn ang="0">
                  <a:pos x="8654" y="862"/>
                </a:cxn>
                <a:cxn ang="0">
                  <a:pos x="8654" y="172"/>
                </a:cxn>
                <a:cxn ang="0">
                  <a:pos x="8641" y="105"/>
                </a:cxn>
                <a:cxn ang="0">
                  <a:pos x="8604" y="51"/>
                </a:cxn>
                <a:cxn ang="0">
                  <a:pos x="8549" y="14"/>
                </a:cxn>
                <a:cxn ang="0">
                  <a:pos x="8482" y="0"/>
                </a:cxn>
              </a:cxnLst>
              <a:rect l="0" t="0" r="r" b="b"/>
              <a:pathLst>
                <a:path w="8655" h="1035">
                  <a:moveTo>
                    <a:pt x="8482" y="0"/>
                  </a:moveTo>
                  <a:lnTo>
                    <a:pt x="172" y="0"/>
                  </a:lnTo>
                  <a:lnTo>
                    <a:pt x="105" y="14"/>
                  </a:lnTo>
                  <a:lnTo>
                    <a:pt x="51" y="50"/>
                  </a:lnTo>
                  <a:lnTo>
                    <a:pt x="14" y="105"/>
                  </a:lnTo>
                  <a:lnTo>
                    <a:pt x="0" y="172"/>
                  </a:lnTo>
                  <a:lnTo>
                    <a:pt x="0" y="862"/>
                  </a:lnTo>
                  <a:lnTo>
                    <a:pt x="14" y="929"/>
                  </a:lnTo>
                  <a:lnTo>
                    <a:pt x="51" y="984"/>
                  </a:lnTo>
                  <a:lnTo>
                    <a:pt x="105" y="1021"/>
                  </a:lnTo>
                  <a:lnTo>
                    <a:pt x="172" y="1034"/>
                  </a:lnTo>
                  <a:lnTo>
                    <a:pt x="8482" y="1034"/>
                  </a:lnTo>
                  <a:lnTo>
                    <a:pt x="8549" y="1021"/>
                  </a:lnTo>
                  <a:lnTo>
                    <a:pt x="8604" y="984"/>
                  </a:lnTo>
                  <a:lnTo>
                    <a:pt x="8641" y="929"/>
                  </a:lnTo>
                  <a:lnTo>
                    <a:pt x="8654" y="862"/>
                  </a:lnTo>
                  <a:lnTo>
                    <a:pt x="8654" y="172"/>
                  </a:lnTo>
                  <a:lnTo>
                    <a:pt x="8641" y="105"/>
                  </a:lnTo>
                  <a:lnTo>
                    <a:pt x="8604" y="51"/>
                  </a:lnTo>
                  <a:lnTo>
                    <a:pt x="8549" y="14"/>
                  </a:lnTo>
                  <a:lnTo>
                    <a:pt x="848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0" y="10"/>
              <a:ext cx="8655" cy="1035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4" y="105"/>
                </a:cxn>
                <a:cxn ang="0">
                  <a:pos x="51" y="50"/>
                </a:cxn>
                <a:cxn ang="0">
                  <a:pos x="105" y="14"/>
                </a:cxn>
                <a:cxn ang="0">
                  <a:pos x="172" y="0"/>
                </a:cxn>
                <a:cxn ang="0">
                  <a:pos x="8482" y="0"/>
                </a:cxn>
                <a:cxn ang="0">
                  <a:pos x="8549" y="14"/>
                </a:cxn>
                <a:cxn ang="0">
                  <a:pos x="8604" y="51"/>
                </a:cxn>
                <a:cxn ang="0">
                  <a:pos x="8641" y="105"/>
                </a:cxn>
                <a:cxn ang="0">
                  <a:pos x="8654" y="172"/>
                </a:cxn>
                <a:cxn ang="0">
                  <a:pos x="8654" y="862"/>
                </a:cxn>
                <a:cxn ang="0">
                  <a:pos x="8641" y="929"/>
                </a:cxn>
                <a:cxn ang="0">
                  <a:pos x="8604" y="984"/>
                </a:cxn>
                <a:cxn ang="0">
                  <a:pos x="8549" y="1021"/>
                </a:cxn>
                <a:cxn ang="0">
                  <a:pos x="8482" y="1034"/>
                </a:cxn>
                <a:cxn ang="0">
                  <a:pos x="172" y="1034"/>
                </a:cxn>
                <a:cxn ang="0">
                  <a:pos x="105" y="1021"/>
                </a:cxn>
                <a:cxn ang="0">
                  <a:pos x="51" y="984"/>
                </a:cxn>
                <a:cxn ang="0">
                  <a:pos x="14" y="929"/>
                </a:cxn>
                <a:cxn ang="0">
                  <a:pos x="0" y="862"/>
                </a:cxn>
                <a:cxn ang="0">
                  <a:pos x="0" y="172"/>
                </a:cxn>
              </a:cxnLst>
              <a:rect l="0" t="0" r="r" b="b"/>
              <a:pathLst>
                <a:path w="8655" h="1035">
                  <a:moveTo>
                    <a:pt x="0" y="172"/>
                  </a:moveTo>
                  <a:lnTo>
                    <a:pt x="14" y="105"/>
                  </a:lnTo>
                  <a:lnTo>
                    <a:pt x="51" y="50"/>
                  </a:lnTo>
                  <a:lnTo>
                    <a:pt x="105" y="14"/>
                  </a:lnTo>
                  <a:lnTo>
                    <a:pt x="172" y="0"/>
                  </a:lnTo>
                  <a:lnTo>
                    <a:pt x="8482" y="0"/>
                  </a:lnTo>
                  <a:lnTo>
                    <a:pt x="8549" y="14"/>
                  </a:lnTo>
                  <a:lnTo>
                    <a:pt x="8604" y="51"/>
                  </a:lnTo>
                  <a:lnTo>
                    <a:pt x="8641" y="105"/>
                  </a:lnTo>
                  <a:lnTo>
                    <a:pt x="8654" y="172"/>
                  </a:lnTo>
                  <a:lnTo>
                    <a:pt x="8654" y="862"/>
                  </a:lnTo>
                  <a:lnTo>
                    <a:pt x="8641" y="929"/>
                  </a:lnTo>
                  <a:lnTo>
                    <a:pt x="8604" y="984"/>
                  </a:lnTo>
                  <a:lnTo>
                    <a:pt x="8549" y="1021"/>
                  </a:lnTo>
                  <a:lnTo>
                    <a:pt x="8482" y="1034"/>
                  </a:lnTo>
                  <a:lnTo>
                    <a:pt x="172" y="1034"/>
                  </a:lnTo>
                  <a:lnTo>
                    <a:pt x="105" y="1021"/>
                  </a:lnTo>
                  <a:lnTo>
                    <a:pt x="51" y="984"/>
                  </a:lnTo>
                  <a:lnTo>
                    <a:pt x="14" y="929"/>
                  </a:lnTo>
                  <a:lnTo>
                    <a:pt x="0" y="862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4" name="Text Box 30"/>
            <p:cNvSpPr txBox="1">
              <a:spLocks noChangeArrowheads="1"/>
            </p:cNvSpPr>
            <p:nvPr/>
          </p:nvSpPr>
          <p:spPr bwMode="auto">
            <a:xfrm>
              <a:off x="0" y="0"/>
              <a:ext cx="8675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Художественно-эстетическое развитие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4527169" y="3537268"/>
            <a:ext cx="2495550" cy="1025525"/>
            <a:chOff x="5676" y="5282"/>
            <a:chExt cx="3930" cy="1616"/>
          </a:xfrm>
        </p:grpSpPr>
        <p:sp>
          <p:nvSpPr>
            <p:cNvPr id="26664" name="Freeform 40"/>
            <p:cNvSpPr>
              <a:spLocks/>
            </p:cNvSpPr>
            <p:nvPr/>
          </p:nvSpPr>
          <p:spPr bwMode="auto">
            <a:xfrm>
              <a:off x="5685" y="5292"/>
              <a:ext cx="3910" cy="1596"/>
            </a:xfrm>
            <a:custGeom>
              <a:avLst/>
              <a:gdLst/>
              <a:ahLst/>
              <a:cxnLst>
                <a:cxn ang="0">
                  <a:pos x="3643" y="0"/>
                </a:cxn>
                <a:cxn ang="0">
                  <a:pos x="266" y="0"/>
                </a:cxn>
                <a:cxn ang="0">
                  <a:pos x="195" y="9"/>
                </a:cxn>
                <a:cxn ang="0">
                  <a:pos x="131" y="36"/>
                </a:cxn>
                <a:cxn ang="0">
                  <a:pos x="77" y="78"/>
                </a:cxn>
                <a:cxn ang="0">
                  <a:pos x="36" y="132"/>
                </a:cxn>
                <a:cxn ang="0">
                  <a:pos x="9" y="195"/>
                </a:cxn>
                <a:cxn ang="0">
                  <a:pos x="0" y="266"/>
                </a:cxn>
                <a:cxn ang="0">
                  <a:pos x="0" y="1330"/>
                </a:cxn>
                <a:cxn ang="0">
                  <a:pos x="9" y="1401"/>
                </a:cxn>
                <a:cxn ang="0">
                  <a:pos x="36" y="1464"/>
                </a:cxn>
                <a:cxn ang="0">
                  <a:pos x="77" y="1518"/>
                </a:cxn>
                <a:cxn ang="0">
                  <a:pos x="131" y="1560"/>
                </a:cxn>
                <a:cxn ang="0">
                  <a:pos x="195" y="1587"/>
                </a:cxn>
                <a:cxn ang="0">
                  <a:pos x="266" y="1596"/>
                </a:cxn>
                <a:cxn ang="0">
                  <a:pos x="3643" y="1596"/>
                </a:cxn>
                <a:cxn ang="0">
                  <a:pos x="3714" y="1587"/>
                </a:cxn>
                <a:cxn ang="0">
                  <a:pos x="3777" y="1560"/>
                </a:cxn>
                <a:cxn ang="0">
                  <a:pos x="3831" y="1518"/>
                </a:cxn>
                <a:cxn ang="0">
                  <a:pos x="3873" y="1464"/>
                </a:cxn>
                <a:cxn ang="0">
                  <a:pos x="3900" y="1401"/>
                </a:cxn>
                <a:cxn ang="0">
                  <a:pos x="3909" y="1330"/>
                </a:cxn>
                <a:cxn ang="0">
                  <a:pos x="3909" y="266"/>
                </a:cxn>
                <a:cxn ang="0">
                  <a:pos x="3900" y="195"/>
                </a:cxn>
                <a:cxn ang="0">
                  <a:pos x="3873" y="132"/>
                </a:cxn>
                <a:cxn ang="0">
                  <a:pos x="3831" y="78"/>
                </a:cxn>
                <a:cxn ang="0">
                  <a:pos x="3777" y="36"/>
                </a:cxn>
                <a:cxn ang="0">
                  <a:pos x="3714" y="9"/>
                </a:cxn>
                <a:cxn ang="0">
                  <a:pos x="3643" y="0"/>
                </a:cxn>
              </a:cxnLst>
              <a:rect l="0" t="0" r="r" b="b"/>
              <a:pathLst>
                <a:path w="3910" h="1596">
                  <a:moveTo>
                    <a:pt x="3643" y="0"/>
                  </a:moveTo>
                  <a:lnTo>
                    <a:pt x="266" y="0"/>
                  </a:lnTo>
                  <a:lnTo>
                    <a:pt x="195" y="9"/>
                  </a:lnTo>
                  <a:lnTo>
                    <a:pt x="131" y="36"/>
                  </a:lnTo>
                  <a:lnTo>
                    <a:pt x="77" y="78"/>
                  </a:lnTo>
                  <a:lnTo>
                    <a:pt x="36" y="132"/>
                  </a:lnTo>
                  <a:lnTo>
                    <a:pt x="9" y="195"/>
                  </a:lnTo>
                  <a:lnTo>
                    <a:pt x="0" y="266"/>
                  </a:lnTo>
                  <a:lnTo>
                    <a:pt x="0" y="1330"/>
                  </a:lnTo>
                  <a:lnTo>
                    <a:pt x="9" y="1401"/>
                  </a:lnTo>
                  <a:lnTo>
                    <a:pt x="36" y="1464"/>
                  </a:lnTo>
                  <a:lnTo>
                    <a:pt x="77" y="1518"/>
                  </a:lnTo>
                  <a:lnTo>
                    <a:pt x="131" y="1560"/>
                  </a:lnTo>
                  <a:lnTo>
                    <a:pt x="195" y="1587"/>
                  </a:lnTo>
                  <a:lnTo>
                    <a:pt x="266" y="1596"/>
                  </a:lnTo>
                  <a:lnTo>
                    <a:pt x="3643" y="1596"/>
                  </a:lnTo>
                  <a:lnTo>
                    <a:pt x="3714" y="1587"/>
                  </a:lnTo>
                  <a:lnTo>
                    <a:pt x="3777" y="1560"/>
                  </a:lnTo>
                  <a:lnTo>
                    <a:pt x="3831" y="1518"/>
                  </a:lnTo>
                  <a:lnTo>
                    <a:pt x="3873" y="1464"/>
                  </a:lnTo>
                  <a:lnTo>
                    <a:pt x="3900" y="1401"/>
                  </a:lnTo>
                  <a:lnTo>
                    <a:pt x="3909" y="1330"/>
                  </a:lnTo>
                  <a:lnTo>
                    <a:pt x="3909" y="266"/>
                  </a:lnTo>
                  <a:lnTo>
                    <a:pt x="3900" y="195"/>
                  </a:lnTo>
                  <a:lnTo>
                    <a:pt x="3873" y="132"/>
                  </a:lnTo>
                  <a:lnTo>
                    <a:pt x="3831" y="78"/>
                  </a:lnTo>
                  <a:lnTo>
                    <a:pt x="3777" y="36"/>
                  </a:lnTo>
                  <a:lnTo>
                    <a:pt x="3714" y="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5685" y="5292"/>
              <a:ext cx="3910" cy="1596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9" y="195"/>
                </a:cxn>
                <a:cxn ang="0">
                  <a:pos x="36" y="132"/>
                </a:cxn>
                <a:cxn ang="0">
                  <a:pos x="77" y="78"/>
                </a:cxn>
                <a:cxn ang="0">
                  <a:pos x="131" y="36"/>
                </a:cxn>
                <a:cxn ang="0">
                  <a:pos x="195" y="9"/>
                </a:cxn>
                <a:cxn ang="0">
                  <a:pos x="266" y="0"/>
                </a:cxn>
                <a:cxn ang="0">
                  <a:pos x="3643" y="0"/>
                </a:cxn>
                <a:cxn ang="0">
                  <a:pos x="3714" y="9"/>
                </a:cxn>
                <a:cxn ang="0">
                  <a:pos x="3777" y="36"/>
                </a:cxn>
                <a:cxn ang="0">
                  <a:pos x="3831" y="78"/>
                </a:cxn>
                <a:cxn ang="0">
                  <a:pos x="3873" y="132"/>
                </a:cxn>
                <a:cxn ang="0">
                  <a:pos x="3900" y="195"/>
                </a:cxn>
                <a:cxn ang="0">
                  <a:pos x="3909" y="266"/>
                </a:cxn>
                <a:cxn ang="0">
                  <a:pos x="3909" y="1330"/>
                </a:cxn>
                <a:cxn ang="0">
                  <a:pos x="3900" y="1401"/>
                </a:cxn>
                <a:cxn ang="0">
                  <a:pos x="3873" y="1464"/>
                </a:cxn>
                <a:cxn ang="0">
                  <a:pos x="3831" y="1518"/>
                </a:cxn>
                <a:cxn ang="0">
                  <a:pos x="3777" y="1560"/>
                </a:cxn>
                <a:cxn ang="0">
                  <a:pos x="3714" y="1587"/>
                </a:cxn>
                <a:cxn ang="0">
                  <a:pos x="3643" y="1596"/>
                </a:cxn>
                <a:cxn ang="0">
                  <a:pos x="266" y="1596"/>
                </a:cxn>
                <a:cxn ang="0">
                  <a:pos x="195" y="1587"/>
                </a:cxn>
                <a:cxn ang="0">
                  <a:pos x="131" y="1560"/>
                </a:cxn>
                <a:cxn ang="0">
                  <a:pos x="77" y="1518"/>
                </a:cxn>
                <a:cxn ang="0">
                  <a:pos x="36" y="1464"/>
                </a:cxn>
                <a:cxn ang="0">
                  <a:pos x="9" y="1401"/>
                </a:cxn>
                <a:cxn ang="0">
                  <a:pos x="0" y="1330"/>
                </a:cxn>
                <a:cxn ang="0">
                  <a:pos x="0" y="266"/>
                </a:cxn>
              </a:cxnLst>
              <a:rect l="0" t="0" r="r" b="b"/>
              <a:pathLst>
                <a:path w="3910" h="1596">
                  <a:moveTo>
                    <a:pt x="0" y="266"/>
                  </a:moveTo>
                  <a:lnTo>
                    <a:pt x="9" y="195"/>
                  </a:lnTo>
                  <a:lnTo>
                    <a:pt x="36" y="132"/>
                  </a:lnTo>
                  <a:lnTo>
                    <a:pt x="77" y="78"/>
                  </a:lnTo>
                  <a:lnTo>
                    <a:pt x="131" y="36"/>
                  </a:lnTo>
                  <a:lnTo>
                    <a:pt x="195" y="9"/>
                  </a:lnTo>
                  <a:lnTo>
                    <a:pt x="266" y="0"/>
                  </a:lnTo>
                  <a:lnTo>
                    <a:pt x="3643" y="0"/>
                  </a:lnTo>
                  <a:lnTo>
                    <a:pt x="3714" y="9"/>
                  </a:lnTo>
                  <a:lnTo>
                    <a:pt x="3777" y="36"/>
                  </a:lnTo>
                  <a:lnTo>
                    <a:pt x="3831" y="78"/>
                  </a:lnTo>
                  <a:lnTo>
                    <a:pt x="3873" y="132"/>
                  </a:lnTo>
                  <a:lnTo>
                    <a:pt x="3900" y="195"/>
                  </a:lnTo>
                  <a:lnTo>
                    <a:pt x="3909" y="266"/>
                  </a:lnTo>
                  <a:lnTo>
                    <a:pt x="3909" y="1330"/>
                  </a:lnTo>
                  <a:lnTo>
                    <a:pt x="3900" y="1401"/>
                  </a:lnTo>
                  <a:lnTo>
                    <a:pt x="3873" y="1464"/>
                  </a:lnTo>
                  <a:lnTo>
                    <a:pt x="3831" y="1518"/>
                  </a:lnTo>
                  <a:lnTo>
                    <a:pt x="3777" y="1560"/>
                  </a:lnTo>
                  <a:lnTo>
                    <a:pt x="3714" y="1587"/>
                  </a:lnTo>
                  <a:lnTo>
                    <a:pt x="3643" y="1596"/>
                  </a:lnTo>
                  <a:lnTo>
                    <a:pt x="266" y="1596"/>
                  </a:lnTo>
                  <a:lnTo>
                    <a:pt x="195" y="1587"/>
                  </a:lnTo>
                  <a:lnTo>
                    <a:pt x="131" y="1560"/>
                  </a:lnTo>
                  <a:lnTo>
                    <a:pt x="77" y="1518"/>
                  </a:lnTo>
                  <a:lnTo>
                    <a:pt x="36" y="1464"/>
                  </a:lnTo>
                  <a:lnTo>
                    <a:pt x="9" y="1401"/>
                  </a:lnTo>
                  <a:lnTo>
                    <a:pt x="0" y="1330"/>
                  </a:lnTo>
                  <a:lnTo>
                    <a:pt x="0" y="26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5675" y="5282"/>
              <a:ext cx="3930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2 лет до 3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21.3.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8143050" y="3570669"/>
            <a:ext cx="2397125" cy="1028700"/>
            <a:chOff x="9972" y="5277"/>
            <a:chExt cx="3774" cy="1619"/>
          </a:xfrm>
        </p:grpSpPr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9981" y="5287"/>
              <a:ext cx="3754" cy="1599"/>
            </a:xfrm>
            <a:custGeom>
              <a:avLst/>
              <a:gdLst/>
              <a:ahLst/>
              <a:cxnLst>
                <a:cxn ang="0">
                  <a:pos x="3487" y="0"/>
                </a:cxn>
                <a:cxn ang="0">
                  <a:pos x="266" y="0"/>
                </a:cxn>
                <a:cxn ang="0">
                  <a:pos x="195" y="10"/>
                </a:cxn>
                <a:cxn ang="0">
                  <a:pos x="132" y="37"/>
                </a:cxn>
                <a:cxn ang="0">
                  <a:pos x="78" y="78"/>
                </a:cxn>
                <a:cxn ang="0">
                  <a:pos x="36" y="132"/>
                </a:cxn>
                <a:cxn ang="0">
                  <a:pos x="9" y="196"/>
                </a:cxn>
                <a:cxn ang="0">
                  <a:pos x="0" y="267"/>
                </a:cxn>
                <a:cxn ang="0">
                  <a:pos x="0" y="1332"/>
                </a:cxn>
                <a:cxn ang="0">
                  <a:pos x="9" y="1403"/>
                </a:cxn>
                <a:cxn ang="0">
                  <a:pos x="36" y="1467"/>
                </a:cxn>
                <a:cxn ang="0">
                  <a:pos x="78" y="1521"/>
                </a:cxn>
                <a:cxn ang="0">
                  <a:pos x="132" y="1562"/>
                </a:cxn>
                <a:cxn ang="0">
                  <a:pos x="195" y="1589"/>
                </a:cxn>
                <a:cxn ang="0">
                  <a:pos x="266" y="1599"/>
                </a:cxn>
                <a:cxn ang="0">
                  <a:pos x="3487" y="1599"/>
                </a:cxn>
                <a:cxn ang="0">
                  <a:pos x="3558" y="1589"/>
                </a:cxn>
                <a:cxn ang="0">
                  <a:pos x="3621" y="1562"/>
                </a:cxn>
                <a:cxn ang="0">
                  <a:pos x="3675" y="1521"/>
                </a:cxn>
                <a:cxn ang="0">
                  <a:pos x="3717" y="1467"/>
                </a:cxn>
                <a:cxn ang="0">
                  <a:pos x="3744" y="1403"/>
                </a:cxn>
                <a:cxn ang="0">
                  <a:pos x="3753" y="1332"/>
                </a:cxn>
                <a:cxn ang="0">
                  <a:pos x="3753" y="267"/>
                </a:cxn>
                <a:cxn ang="0">
                  <a:pos x="3744" y="196"/>
                </a:cxn>
                <a:cxn ang="0">
                  <a:pos x="3717" y="132"/>
                </a:cxn>
                <a:cxn ang="0">
                  <a:pos x="3675" y="78"/>
                </a:cxn>
                <a:cxn ang="0">
                  <a:pos x="3621" y="37"/>
                </a:cxn>
                <a:cxn ang="0">
                  <a:pos x="3558" y="10"/>
                </a:cxn>
                <a:cxn ang="0">
                  <a:pos x="3487" y="0"/>
                </a:cxn>
              </a:cxnLst>
              <a:rect l="0" t="0" r="r" b="b"/>
              <a:pathLst>
                <a:path w="3754" h="1599">
                  <a:moveTo>
                    <a:pt x="3487" y="0"/>
                  </a:moveTo>
                  <a:lnTo>
                    <a:pt x="266" y="0"/>
                  </a:lnTo>
                  <a:lnTo>
                    <a:pt x="195" y="10"/>
                  </a:lnTo>
                  <a:lnTo>
                    <a:pt x="132" y="37"/>
                  </a:lnTo>
                  <a:lnTo>
                    <a:pt x="78" y="78"/>
                  </a:lnTo>
                  <a:lnTo>
                    <a:pt x="36" y="132"/>
                  </a:lnTo>
                  <a:lnTo>
                    <a:pt x="9" y="196"/>
                  </a:lnTo>
                  <a:lnTo>
                    <a:pt x="0" y="267"/>
                  </a:lnTo>
                  <a:lnTo>
                    <a:pt x="0" y="1332"/>
                  </a:lnTo>
                  <a:lnTo>
                    <a:pt x="9" y="1403"/>
                  </a:lnTo>
                  <a:lnTo>
                    <a:pt x="36" y="1467"/>
                  </a:lnTo>
                  <a:lnTo>
                    <a:pt x="78" y="1521"/>
                  </a:lnTo>
                  <a:lnTo>
                    <a:pt x="132" y="1562"/>
                  </a:lnTo>
                  <a:lnTo>
                    <a:pt x="195" y="1589"/>
                  </a:lnTo>
                  <a:lnTo>
                    <a:pt x="266" y="1599"/>
                  </a:lnTo>
                  <a:lnTo>
                    <a:pt x="3487" y="1599"/>
                  </a:lnTo>
                  <a:lnTo>
                    <a:pt x="3558" y="1589"/>
                  </a:lnTo>
                  <a:lnTo>
                    <a:pt x="3621" y="1562"/>
                  </a:lnTo>
                  <a:lnTo>
                    <a:pt x="3675" y="1521"/>
                  </a:lnTo>
                  <a:lnTo>
                    <a:pt x="3717" y="1467"/>
                  </a:lnTo>
                  <a:lnTo>
                    <a:pt x="3744" y="1403"/>
                  </a:lnTo>
                  <a:lnTo>
                    <a:pt x="3753" y="1332"/>
                  </a:lnTo>
                  <a:lnTo>
                    <a:pt x="3753" y="267"/>
                  </a:lnTo>
                  <a:lnTo>
                    <a:pt x="3744" y="196"/>
                  </a:lnTo>
                  <a:lnTo>
                    <a:pt x="3717" y="132"/>
                  </a:lnTo>
                  <a:lnTo>
                    <a:pt x="3675" y="78"/>
                  </a:lnTo>
                  <a:lnTo>
                    <a:pt x="3621" y="37"/>
                  </a:lnTo>
                  <a:lnTo>
                    <a:pt x="3558" y="10"/>
                  </a:lnTo>
                  <a:lnTo>
                    <a:pt x="3487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9981" y="5287"/>
              <a:ext cx="3754" cy="1599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9" y="196"/>
                </a:cxn>
                <a:cxn ang="0">
                  <a:pos x="36" y="132"/>
                </a:cxn>
                <a:cxn ang="0">
                  <a:pos x="78" y="78"/>
                </a:cxn>
                <a:cxn ang="0">
                  <a:pos x="132" y="37"/>
                </a:cxn>
                <a:cxn ang="0">
                  <a:pos x="195" y="10"/>
                </a:cxn>
                <a:cxn ang="0">
                  <a:pos x="266" y="0"/>
                </a:cxn>
                <a:cxn ang="0">
                  <a:pos x="3487" y="0"/>
                </a:cxn>
                <a:cxn ang="0">
                  <a:pos x="3558" y="10"/>
                </a:cxn>
                <a:cxn ang="0">
                  <a:pos x="3621" y="37"/>
                </a:cxn>
                <a:cxn ang="0">
                  <a:pos x="3675" y="78"/>
                </a:cxn>
                <a:cxn ang="0">
                  <a:pos x="3717" y="132"/>
                </a:cxn>
                <a:cxn ang="0">
                  <a:pos x="3744" y="196"/>
                </a:cxn>
                <a:cxn ang="0">
                  <a:pos x="3753" y="267"/>
                </a:cxn>
                <a:cxn ang="0">
                  <a:pos x="3753" y="1332"/>
                </a:cxn>
                <a:cxn ang="0">
                  <a:pos x="3744" y="1403"/>
                </a:cxn>
                <a:cxn ang="0">
                  <a:pos x="3717" y="1467"/>
                </a:cxn>
                <a:cxn ang="0">
                  <a:pos x="3675" y="1521"/>
                </a:cxn>
                <a:cxn ang="0">
                  <a:pos x="3621" y="1562"/>
                </a:cxn>
                <a:cxn ang="0">
                  <a:pos x="3558" y="1589"/>
                </a:cxn>
                <a:cxn ang="0">
                  <a:pos x="3487" y="1599"/>
                </a:cxn>
                <a:cxn ang="0">
                  <a:pos x="266" y="1599"/>
                </a:cxn>
                <a:cxn ang="0">
                  <a:pos x="195" y="1589"/>
                </a:cxn>
                <a:cxn ang="0">
                  <a:pos x="132" y="1562"/>
                </a:cxn>
                <a:cxn ang="0">
                  <a:pos x="78" y="1521"/>
                </a:cxn>
                <a:cxn ang="0">
                  <a:pos x="36" y="1467"/>
                </a:cxn>
                <a:cxn ang="0">
                  <a:pos x="9" y="1403"/>
                </a:cxn>
                <a:cxn ang="0">
                  <a:pos x="0" y="1332"/>
                </a:cxn>
                <a:cxn ang="0">
                  <a:pos x="0" y="267"/>
                </a:cxn>
              </a:cxnLst>
              <a:rect l="0" t="0" r="r" b="b"/>
              <a:pathLst>
                <a:path w="3754" h="1599">
                  <a:moveTo>
                    <a:pt x="0" y="267"/>
                  </a:moveTo>
                  <a:lnTo>
                    <a:pt x="9" y="196"/>
                  </a:lnTo>
                  <a:lnTo>
                    <a:pt x="36" y="132"/>
                  </a:lnTo>
                  <a:lnTo>
                    <a:pt x="78" y="78"/>
                  </a:lnTo>
                  <a:lnTo>
                    <a:pt x="132" y="37"/>
                  </a:lnTo>
                  <a:lnTo>
                    <a:pt x="195" y="10"/>
                  </a:lnTo>
                  <a:lnTo>
                    <a:pt x="266" y="0"/>
                  </a:lnTo>
                  <a:lnTo>
                    <a:pt x="3487" y="0"/>
                  </a:lnTo>
                  <a:lnTo>
                    <a:pt x="3558" y="10"/>
                  </a:lnTo>
                  <a:lnTo>
                    <a:pt x="3621" y="37"/>
                  </a:lnTo>
                  <a:lnTo>
                    <a:pt x="3675" y="78"/>
                  </a:lnTo>
                  <a:lnTo>
                    <a:pt x="3717" y="132"/>
                  </a:lnTo>
                  <a:lnTo>
                    <a:pt x="3744" y="196"/>
                  </a:lnTo>
                  <a:lnTo>
                    <a:pt x="3753" y="267"/>
                  </a:lnTo>
                  <a:lnTo>
                    <a:pt x="3753" y="1332"/>
                  </a:lnTo>
                  <a:lnTo>
                    <a:pt x="3744" y="1403"/>
                  </a:lnTo>
                  <a:lnTo>
                    <a:pt x="3717" y="1467"/>
                  </a:lnTo>
                  <a:lnTo>
                    <a:pt x="3675" y="1521"/>
                  </a:lnTo>
                  <a:lnTo>
                    <a:pt x="3621" y="1562"/>
                  </a:lnTo>
                  <a:lnTo>
                    <a:pt x="3558" y="1589"/>
                  </a:lnTo>
                  <a:lnTo>
                    <a:pt x="3487" y="1599"/>
                  </a:lnTo>
                  <a:lnTo>
                    <a:pt x="266" y="1599"/>
                  </a:lnTo>
                  <a:lnTo>
                    <a:pt x="195" y="1589"/>
                  </a:lnTo>
                  <a:lnTo>
                    <a:pt x="132" y="1562"/>
                  </a:lnTo>
                  <a:lnTo>
                    <a:pt x="78" y="1521"/>
                  </a:lnTo>
                  <a:lnTo>
                    <a:pt x="36" y="1467"/>
                  </a:lnTo>
                  <a:lnTo>
                    <a:pt x="9" y="1403"/>
                  </a:lnTo>
                  <a:lnTo>
                    <a:pt x="0" y="1332"/>
                  </a:lnTo>
                  <a:lnTo>
                    <a:pt x="0" y="26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9971" y="5277"/>
              <a:ext cx="3774" cy="1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7302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7302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5 лет до 6 лет </a:t>
              </a:r>
            </a:p>
            <a:p>
              <a:pPr marL="0" marR="0" lvl="0" indent="7302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21.6. ФОП ДО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49" name="Group 25"/>
          <p:cNvGrpSpPr>
            <a:grpSpLocks/>
          </p:cNvGrpSpPr>
          <p:nvPr/>
        </p:nvGrpSpPr>
        <p:grpSpPr bwMode="auto">
          <a:xfrm>
            <a:off x="1820990" y="1488885"/>
            <a:ext cx="1577975" cy="395287"/>
            <a:chOff x="1672" y="382"/>
            <a:chExt cx="2485" cy="623"/>
          </a:xfrm>
        </p:grpSpPr>
        <p:sp>
          <p:nvSpPr>
            <p:cNvPr id="26652" name="Freeform 28"/>
            <p:cNvSpPr>
              <a:spLocks/>
            </p:cNvSpPr>
            <p:nvPr/>
          </p:nvSpPr>
          <p:spPr bwMode="auto">
            <a:xfrm>
              <a:off x="1682" y="391"/>
              <a:ext cx="2465" cy="603"/>
            </a:xfrm>
            <a:custGeom>
              <a:avLst/>
              <a:gdLst/>
              <a:ahLst/>
              <a:cxnLst>
                <a:cxn ang="0">
                  <a:pos x="2365" y="0"/>
                </a:cxn>
                <a:cxn ang="0">
                  <a:pos x="101" y="0"/>
                </a:cxn>
                <a:cxn ang="0">
                  <a:pos x="62" y="8"/>
                </a:cxn>
                <a:cxn ang="0">
                  <a:pos x="30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8" y="541"/>
                </a:cxn>
                <a:cxn ang="0">
                  <a:pos x="30" y="573"/>
                </a:cxn>
                <a:cxn ang="0">
                  <a:pos x="62" y="594"/>
                </a:cxn>
                <a:cxn ang="0">
                  <a:pos x="101" y="602"/>
                </a:cxn>
                <a:cxn ang="0">
                  <a:pos x="2365" y="602"/>
                </a:cxn>
                <a:cxn ang="0">
                  <a:pos x="2404" y="594"/>
                </a:cxn>
                <a:cxn ang="0">
                  <a:pos x="2436" y="573"/>
                </a:cxn>
                <a:cxn ang="0">
                  <a:pos x="2457" y="541"/>
                </a:cxn>
                <a:cxn ang="0">
                  <a:pos x="2465" y="502"/>
                </a:cxn>
                <a:cxn ang="0">
                  <a:pos x="2465" y="100"/>
                </a:cxn>
                <a:cxn ang="0">
                  <a:pos x="2457" y="61"/>
                </a:cxn>
                <a:cxn ang="0">
                  <a:pos x="2436" y="29"/>
                </a:cxn>
                <a:cxn ang="0">
                  <a:pos x="2404" y="8"/>
                </a:cxn>
                <a:cxn ang="0">
                  <a:pos x="2365" y="0"/>
                </a:cxn>
              </a:cxnLst>
              <a:rect l="0" t="0" r="r" b="b"/>
              <a:pathLst>
                <a:path w="2465" h="603">
                  <a:moveTo>
                    <a:pt x="2365" y="0"/>
                  </a:moveTo>
                  <a:lnTo>
                    <a:pt x="101" y="0"/>
                  </a:lnTo>
                  <a:lnTo>
                    <a:pt x="62" y="8"/>
                  </a:lnTo>
                  <a:lnTo>
                    <a:pt x="30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8" y="541"/>
                  </a:lnTo>
                  <a:lnTo>
                    <a:pt x="30" y="573"/>
                  </a:lnTo>
                  <a:lnTo>
                    <a:pt x="62" y="594"/>
                  </a:lnTo>
                  <a:lnTo>
                    <a:pt x="101" y="602"/>
                  </a:lnTo>
                  <a:lnTo>
                    <a:pt x="2365" y="602"/>
                  </a:lnTo>
                  <a:lnTo>
                    <a:pt x="2404" y="594"/>
                  </a:lnTo>
                  <a:lnTo>
                    <a:pt x="2436" y="573"/>
                  </a:lnTo>
                  <a:lnTo>
                    <a:pt x="2457" y="541"/>
                  </a:lnTo>
                  <a:lnTo>
                    <a:pt x="2465" y="502"/>
                  </a:lnTo>
                  <a:lnTo>
                    <a:pt x="2465" y="100"/>
                  </a:lnTo>
                  <a:lnTo>
                    <a:pt x="2457" y="61"/>
                  </a:lnTo>
                  <a:lnTo>
                    <a:pt x="2436" y="29"/>
                  </a:lnTo>
                  <a:lnTo>
                    <a:pt x="2404" y="8"/>
                  </a:lnTo>
                  <a:lnTo>
                    <a:pt x="2365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auto">
            <a:xfrm>
              <a:off x="1682" y="391"/>
              <a:ext cx="2465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30" y="29"/>
                </a:cxn>
                <a:cxn ang="0">
                  <a:pos x="62" y="8"/>
                </a:cxn>
                <a:cxn ang="0">
                  <a:pos x="101" y="0"/>
                </a:cxn>
                <a:cxn ang="0">
                  <a:pos x="2365" y="0"/>
                </a:cxn>
                <a:cxn ang="0">
                  <a:pos x="2404" y="8"/>
                </a:cxn>
                <a:cxn ang="0">
                  <a:pos x="2436" y="29"/>
                </a:cxn>
                <a:cxn ang="0">
                  <a:pos x="2457" y="61"/>
                </a:cxn>
                <a:cxn ang="0">
                  <a:pos x="2465" y="100"/>
                </a:cxn>
                <a:cxn ang="0">
                  <a:pos x="2465" y="502"/>
                </a:cxn>
                <a:cxn ang="0">
                  <a:pos x="2457" y="541"/>
                </a:cxn>
                <a:cxn ang="0">
                  <a:pos x="2436" y="573"/>
                </a:cxn>
                <a:cxn ang="0">
                  <a:pos x="2404" y="594"/>
                </a:cxn>
                <a:cxn ang="0">
                  <a:pos x="2365" y="602"/>
                </a:cxn>
                <a:cxn ang="0">
                  <a:pos x="101" y="602"/>
                </a:cxn>
                <a:cxn ang="0">
                  <a:pos x="62" y="594"/>
                </a:cxn>
                <a:cxn ang="0">
                  <a:pos x="30" y="573"/>
                </a:cxn>
                <a:cxn ang="0">
                  <a:pos x="8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2465" h="603">
                  <a:moveTo>
                    <a:pt x="0" y="100"/>
                  </a:moveTo>
                  <a:lnTo>
                    <a:pt x="8" y="61"/>
                  </a:lnTo>
                  <a:lnTo>
                    <a:pt x="30" y="29"/>
                  </a:lnTo>
                  <a:lnTo>
                    <a:pt x="62" y="8"/>
                  </a:lnTo>
                  <a:lnTo>
                    <a:pt x="101" y="0"/>
                  </a:lnTo>
                  <a:lnTo>
                    <a:pt x="2365" y="0"/>
                  </a:lnTo>
                  <a:lnTo>
                    <a:pt x="2404" y="8"/>
                  </a:lnTo>
                  <a:lnTo>
                    <a:pt x="2436" y="29"/>
                  </a:lnTo>
                  <a:lnTo>
                    <a:pt x="2457" y="61"/>
                  </a:lnTo>
                  <a:lnTo>
                    <a:pt x="2465" y="100"/>
                  </a:lnTo>
                  <a:lnTo>
                    <a:pt x="2465" y="502"/>
                  </a:lnTo>
                  <a:lnTo>
                    <a:pt x="2457" y="541"/>
                  </a:lnTo>
                  <a:lnTo>
                    <a:pt x="2436" y="573"/>
                  </a:lnTo>
                  <a:lnTo>
                    <a:pt x="2404" y="594"/>
                  </a:lnTo>
                  <a:lnTo>
                    <a:pt x="2365" y="602"/>
                  </a:lnTo>
                  <a:lnTo>
                    <a:pt x="101" y="602"/>
                  </a:lnTo>
                  <a:lnTo>
                    <a:pt x="62" y="594"/>
                  </a:lnTo>
                  <a:lnTo>
                    <a:pt x="30" y="573"/>
                  </a:lnTo>
                  <a:lnTo>
                    <a:pt x="8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1672" y="381"/>
              <a:ext cx="2485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Ценности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5898261" y="1460819"/>
            <a:ext cx="2884488" cy="395287"/>
            <a:chOff x="7576" y="381"/>
            <a:chExt cx="4542" cy="623"/>
          </a:xfrm>
        </p:grpSpPr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7586" y="391"/>
              <a:ext cx="4522" cy="603"/>
            </a:xfrm>
            <a:custGeom>
              <a:avLst/>
              <a:gdLst/>
              <a:ahLst/>
              <a:cxnLst>
                <a:cxn ang="0">
                  <a:pos x="4422" y="0"/>
                </a:cxn>
                <a:cxn ang="0">
                  <a:pos x="101" y="0"/>
                </a:cxn>
                <a:cxn ang="0">
                  <a:pos x="62" y="8"/>
                </a:cxn>
                <a:cxn ang="0">
                  <a:pos x="30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2"/>
                </a:cxn>
                <a:cxn ang="0">
                  <a:pos x="8" y="541"/>
                </a:cxn>
                <a:cxn ang="0">
                  <a:pos x="30" y="573"/>
                </a:cxn>
                <a:cxn ang="0">
                  <a:pos x="62" y="594"/>
                </a:cxn>
                <a:cxn ang="0">
                  <a:pos x="101" y="602"/>
                </a:cxn>
                <a:cxn ang="0">
                  <a:pos x="4422" y="602"/>
                </a:cxn>
                <a:cxn ang="0">
                  <a:pos x="4461" y="594"/>
                </a:cxn>
                <a:cxn ang="0">
                  <a:pos x="4493" y="573"/>
                </a:cxn>
                <a:cxn ang="0">
                  <a:pos x="4514" y="541"/>
                </a:cxn>
                <a:cxn ang="0">
                  <a:pos x="4522" y="502"/>
                </a:cxn>
                <a:cxn ang="0">
                  <a:pos x="4522" y="100"/>
                </a:cxn>
                <a:cxn ang="0">
                  <a:pos x="4514" y="61"/>
                </a:cxn>
                <a:cxn ang="0">
                  <a:pos x="4493" y="29"/>
                </a:cxn>
                <a:cxn ang="0">
                  <a:pos x="4461" y="8"/>
                </a:cxn>
                <a:cxn ang="0">
                  <a:pos x="4422" y="0"/>
                </a:cxn>
              </a:cxnLst>
              <a:rect l="0" t="0" r="r" b="b"/>
              <a:pathLst>
                <a:path w="4522" h="603">
                  <a:moveTo>
                    <a:pt x="4422" y="0"/>
                  </a:moveTo>
                  <a:lnTo>
                    <a:pt x="101" y="0"/>
                  </a:lnTo>
                  <a:lnTo>
                    <a:pt x="62" y="8"/>
                  </a:lnTo>
                  <a:lnTo>
                    <a:pt x="30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2"/>
                  </a:lnTo>
                  <a:lnTo>
                    <a:pt x="8" y="541"/>
                  </a:lnTo>
                  <a:lnTo>
                    <a:pt x="30" y="573"/>
                  </a:lnTo>
                  <a:lnTo>
                    <a:pt x="62" y="594"/>
                  </a:lnTo>
                  <a:lnTo>
                    <a:pt x="101" y="602"/>
                  </a:lnTo>
                  <a:lnTo>
                    <a:pt x="4422" y="602"/>
                  </a:lnTo>
                  <a:lnTo>
                    <a:pt x="4461" y="594"/>
                  </a:lnTo>
                  <a:lnTo>
                    <a:pt x="4493" y="573"/>
                  </a:lnTo>
                  <a:lnTo>
                    <a:pt x="4514" y="541"/>
                  </a:lnTo>
                  <a:lnTo>
                    <a:pt x="4522" y="502"/>
                  </a:lnTo>
                  <a:lnTo>
                    <a:pt x="4522" y="100"/>
                  </a:lnTo>
                  <a:lnTo>
                    <a:pt x="4514" y="61"/>
                  </a:lnTo>
                  <a:lnTo>
                    <a:pt x="4493" y="29"/>
                  </a:lnTo>
                  <a:lnTo>
                    <a:pt x="4461" y="8"/>
                  </a:lnTo>
                  <a:lnTo>
                    <a:pt x="442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7586" y="391"/>
              <a:ext cx="4522" cy="60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30" y="29"/>
                </a:cxn>
                <a:cxn ang="0">
                  <a:pos x="62" y="8"/>
                </a:cxn>
                <a:cxn ang="0">
                  <a:pos x="101" y="0"/>
                </a:cxn>
                <a:cxn ang="0">
                  <a:pos x="4422" y="0"/>
                </a:cxn>
                <a:cxn ang="0">
                  <a:pos x="4461" y="8"/>
                </a:cxn>
                <a:cxn ang="0">
                  <a:pos x="4493" y="29"/>
                </a:cxn>
                <a:cxn ang="0">
                  <a:pos x="4514" y="61"/>
                </a:cxn>
                <a:cxn ang="0">
                  <a:pos x="4522" y="100"/>
                </a:cxn>
                <a:cxn ang="0">
                  <a:pos x="4522" y="502"/>
                </a:cxn>
                <a:cxn ang="0">
                  <a:pos x="4514" y="541"/>
                </a:cxn>
                <a:cxn ang="0">
                  <a:pos x="4493" y="573"/>
                </a:cxn>
                <a:cxn ang="0">
                  <a:pos x="4461" y="594"/>
                </a:cxn>
                <a:cxn ang="0">
                  <a:pos x="4422" y="602"/>
                </a:cxn>
                <a:cxn ang="0">
                  <a:pos x="101" y="602"/>
                </a:cxn>
                <a:cxn ang="0">
                  <a:pos x="62" y="594"/>
                </a:cxn>
                <a:cxn ang="0">
                  <a:pos x="30" y="573"/>
                </a:cxn>
                <a:cxn ang="0">
                  <a:pos x="8" y="541"/>
                </a:cxn>
                <a:cxn ang="0">
                  <a:pos x="0" y="502"/>
                </a:cxn>
                <a:cxn ang="0">
                  <a:pos x="0" y="100"/>
                </a:cxn>
              </a:cxnLst>
              <a:rect l="0" t="0" r="r" b="b"/>
              <a:pathLst>
                <a:path w="4522" h="603">
                  <a:moveTo>
                    <a:pt x="0" y="100"/>
                  </a:moveTo>
                  <a:lnTo>
                    <a:pt x="8" y="61"/>
                  </a:lnTo>
                  <a:lnTo>
                    <a:pt x="30" y="29"/>
                  </a:lnTo>
                  <a:lnTo>
                    <a:pt x="62" y="8"/>
                  </a:lnTo>
                  <a:lnTo>
                    <a:pt x="101" y="0"/>
                  </a:lnTo>
                  <a:lnTo>
                    <a:pt x="4422" y="0"/>
                  </a:lnTo>
                  <a:lnTo>
                    <a:pt x="4461" y="8"/>
                  </a:lnTo>
                  <a:lnTo>
                    <a:pt x="4493" y="29"/>
                  </a:lnTo>
                  <a:lnTo>
                    <a:pt x="4514" y="61"/>
                  </a:lnTo>
                  <a:lnTo>
                    <a:pt x="4522" y="100"/>
                  </a:lnTo>
                  <a:lnTo>
                    <a:pt x="4522" y="502"/>
                  </a:lnTo>
                  <a:lnTo>
                    <a:pt x="4514" y="541"/>
                  </a:lnTo>
                  <a:lnTo>
                    <a:pt x="4493" y="573"/>
                  </a:lnTo>
                  <a:lnTo>
                    <a:pt x="4461" y="594"/>
                  </a:lnTo>
                  <a:lnTo>
                    <a:pt x="4422" y="602"/>
                  </a:lnTo>
                  <a:lnTo>
                    <a:pt x="101" y="602"/>
                  </a:lnTo>
                  <a:lnTo>
                    <a:pt x="62" y="594"/>
                  </a:lnTo>
                  <a:lnTo>
                    <a:pt x="30" y="573"/>
                  </a:lnTo>
                  <a:lnTo>
                    <a:pt x="8" y="541"/>
                  </a:lnTo>
                  <a:lnTo>
                    <a:pt x="0" y="502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7576" y="381"/>
              <a:ext cx="4542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Задачи и содержание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1518730" y="2922270"/>
            <a:ext cx="2365375" cy="2136775"/>
            <a:chOff x="1053" y="1315"/>
            <a:chExt cx="3724" cy="3364"/>
          </a:xfrm>
        </p:grpSpPr>
        <p:sp>
          <p:nvSpPr>
            <p:cNvPr id="26648" name="Freeform 24"/>
            <p:cNvSpPr>
              <a:spLocks/>
            </p:cNvSpPr>
            <p:nvPr/>
          </p:nvSpPr>
          <p:spPr bwMode="auto">
            <a:xfrm>
              <a:off x="1063" y="1325"/>
              <a:ext cx="3704" cy="3344"/>
            </a:xfrm>
            <a:custGeom>
              <a:avLst/>
              <a:gdLst/>
              <a:ahLst/>
              <a:cxnLst>
                <a:cxn ang="0">
                  <a:pos x="3146" y="0"/>
                </a:cxn>
                <a:cxn ang="0">
                  <a:pos x="557" y="0"/>
                </a:cxn>
                <a:cxn ang="0">
                  <a:pos x="482" y="5"/>
                </a:cxn>
                <a:cxn ang="0">
                  <a:pos x="409" y="20"/>
                </a:cxn>
                <a:cxn ang="0">
                  <a:pos x="341" y="44"/>
                </a:cxn>
                <a:cxn ang="0">
                  <a:pos x="276" y="76"/>
                </a:cxn>
                <a:cxn ang="0">
                  <a:pos x="217" y="116"/>
                </a:cxn>
                <a:cxn ang="0">
                  <a:pos x="163" y="163"/>
                </a:cxn>
                <a:cxn ang="0">
                  <a:pos x="116" y="217"/>
                </a:cxn>
                <a:cxn ang="0">
                  <a:pos x="76" y="276"/>
                </a:cxn>
                <a:cxn ang="0">
                  <a:pos x="44" y="341"/>
                </a:cxn>
                <a:cxn ang="0">
                  <a:pos x="20" y="409"/>
                </a:cxn>
                <a:cxn ang="0">
                  <a:pos x="5" y="482"/>
                </a:cxn>
                <a:cxn ang="0">
                  <a:pos x="0" y="557"/>
                </a:cxn>
                <a:cxn ang="0">
                  <a:pos x="0" y="2786"/>
                </a:cxn>
                <a:cxn ang="0">
                  <a:pos x="5" y="2862"/>
                </a:cxn>
                <a:cxn ang="0">
                  <a:pos x="20" y="2934"/>
                </a:cxn>
                <a:cxn ang="0">
                  <a:pos x="44" y="3003"/>
                </a:cxn>
                <a:cxn ang="0">
                  <a:pos x="76" y="3067"/>
                </a:cxn>
                <a:cxn ang="0">
                  <a:pos x="116" y="3127"/>
                </a:cxn>
                <a:cxn ang="0">
                  <a:pos x="163" y="3180"/>
                </a:cxn>
                <a:cxn ang="0">
                  <a:pos x="217" y="3227"/>
                </a:cxn>
                <a:cxn ang="0">
                  <a:pos x="276" y="3267"/>
                </a:cxn>
                <a:cxn ang="0">
                  <a:pos x="341" y="3300"/>
                </a:cxn>
                <a:cxn ang="0">
                  <a:pos x="409" y="3324"/>
                </a:cxn>
                <a:cxn ang="0">
                  <a:pos x="482" y="3338"/>
                </a:cxn>
                <a:cxn ang="0">
                  <a:pos x="557" y="3343"/>
                </a:cxn>
                <a:cxn ang="0">
                  <a:pos x="3146" y="3343"/>
                </a:cxn>
                <a:cxn ang="0">
                  <a:pos x="3222" y="3338"/>
                </a:cxn>
                <a:cxn ang="0">
                  <a:pos x="3294" y="3324"/>
                </a:cxn>
                <a:cxn ang="0">
                  <a:pos x="3363" y="3300"/>
                </a:cxn>
                <a:cxn ang="0">
                  <a:pos x="3427" y="3267"/>
                </a:cxn>
                <a:cxn ang="0">
                  <a:pos x="3487" y="3227"/>
                </a:cxn>
                <a:cxn ang="0">
                  <a:pos x="3540" y="3180"/>
                </a:cxn>
                <a:cxn ang="0">
                  <a:pos x="3587" y="3127"/>
                </a:cxn>
                <a:cxn ang="0">
                  <a:pos x="3627" y="3067"/>
                </a:cxn>
                <a:cxn ang="0">
                  <a:pos x="3660" y="3003"/>
                </a:cxn>
                <a:cxn ang="0">
                  <a:pos x="3684" y="2934"/>
                </a:cxn>
                <a:cxn ang="0">
                  <a:pos x="3698" y="2862"/>
                </a:cxn>
                <a:cxn ang="0">
                  <a:pos x="3703" y="2786"/>
                </a:cxn>
                <a:cxn ang="0">
                  <a:pos x="3703" y="557"/>
                </a:cxn>
                <a:cxn ang="0">
                  <a:pos x="3698" y="482"/>
                </a:cxn>
                <a:cxn ang="0">
                  <a:pos x="3684" y="409"/>
                </a:cxn>
                <a:cxn ang="0">
                  <a:pos x="3660" y="341"/>
                </a:cxn>
                <a:cxn ang="0">
                  <a:pos x="3627" y="276"/>
                </a:cxn>
                <a:cxn ang="0">
                  <a:pos x="3587" y="217"/>
                </a:cxn>
                <a:cxn ang="0">
                  <a:pos x="3540" y="163"/>
                </a:cxn>
                <a:cxn ang="0">
                  <a:pos x="3487" y="116"/>
                </a:cxn>
                <a:cxn ang="0">
                  <a:pos x="3427" y="76"/>
                </a:cxn>
                <a:cxn ang="0">
                  <a:pos x="3363" y="44"/>
                </a:cxn>
                <a:cxn ang="0">
                  <a:pos x="3294" y="20"/>
                </a:cxn>
                <a:cxn ang="0">
                  <a:pos x="3222" y="5"/>
                </a:cxn>
                <a:cxn ang="0">
                  <a:pos x="3146" y="0"/>
                </a:cxn>
              </a:cxnLst>
              <a:rect l="0" t="0" r="r" b="b"/>
              <a:pathLst>
                <a:path w="3704" h="3344">
                  <a:moveTo>
                    <a:pt x="3146" y="0"/>
                  </a:moveTo>
                  <a:lnTo>
                    <a:pt x="557" y="0"/>
                  </a:lnTo>
                  <a:lnTo>
                    <a:pt x="482" y="5"/>
                  </a:lnTo>
                  <a:lnTo>
                    <a:pt x="409" y="20"/>
                  </a:lnTo>
                  <a:lnTo>
                    <a:pt x="341" y="44"/>
                  </a:lnTo>
                  <a:lnTo>
                    <a:pt x="276" y="76"/>
                  </a:lnTo>
                  <a:lnTo>
                    <a:pt x="217" y="116"/>
                  </a:lnTo>
                  <a:lnTo>
                    <a:pt x="163" y="163"/>
                  </a:lnTo>
                  <a:lnTo>
                    <a:pt x="116" y="217"/>
                  </a:lnTo>
                  <a:lnTo>
                    <a:pt x="76" y="276"/>
                  </a:lnTo>
                  <a:lnTo>
                    <a:pt x="44" y="341"/>
                  </a:lnTo>
                  <a:lnTo>
                    <a:pt x="20" y="409"/>
                  </a:lnTo>
                  <a:lnTo>
                    <a:pt x="5" y="482"/>
                  </a:lnTo>
                  <a:lnTo>
                    <a:pt x="0" y="557"/>
                  </a:lnTo>
                  <a:lnTo>
                    <a:pt x="0" y="2786"/>
                  </a:lnTo>
                  <a:lnTo>
                    <a:pt x="5" y="2862"/>
                  </a:lnTo>
                  <a:lnTo>
                    <a:pt x="20" y="2934"/>
                  </a:lnTo>
                  <a:lnTo>
                    <a:pt x="44" y="3003"/>
                  </a:lnTo>
                  <a:lnTo>
                    <a:pt x="76" y="3067"/>
                  </a:lnTo>
                  <a:lnTo>
                    <a:pt x="116" y="3127"/>
                  </a:lnTo>
                  <a:lnTo>
                    <a:pt x="163" y="3180"/>
                  </a:lnTo>
                  <a:lnTo>
                    <a:pt x="217" y="3227"/>
                  </a:lnTo>
                  <a:lnTo>
                    <a:pt x="276" y="3267"/>
                  </a:lnTo>
                  <a:lnTo>
                    <a:pt x="341" y="3300"/>
                  </a:lnTo>
                  <a:lnTo>
                    <a:pt x="409" y="3324"/>
                  </a:lnTo>
                  <a:lnTo>
                    <a:pt x="482" y="3338"/>
                  </a:lnTo>
                  <a:lnTo>
                    <a:pt x="557" y="3343"/>
                  </a:lnTo>
                  <a:lnTo>
                    <a:pt x="3146" y="3343"/>
                  </a:lnTo>
                  <a:lnTo>
                    <a:pt x="3222" y="3338"/>
                  </a:lnTo>
                  <a:lnTo>
                    <a:pt x="3294" y="3324"/>
                  </a:lnTo>
                  <a:lnTo>
                    <a:pt x="3363" y="3300"/>
                  </a:lnTo>
                  <a:lnTo>
                    <a:pt x="3427" y="3267"/>
                  </a:lnTo>
                  <a:lnTo>
                    <a:pt x="3487" y="3227"/>
                  </a:lnTo>
                  <a:lnTo>
                    <a:pt x="3540" y="3180"/>
                  </a:lnTo>
                  <a:lnTo>
                    <a:pt x="3587" y="3127"/>
                  </a:lnTo>
                  <a:lnTo>
                    <a:pt x="3627" y="3067"/>
                  </a:lnTo>
                  <a:lnTo>
                    <a:pt x="3660" y="3003"/>
                  </a:lnTo>
                  <a:lnTo>
                    <a:pt x="3684" y="2934"/>
                  </a:lnTo>
                  <a:lnTo>
                    <a:pt x="3698" y="2862"/>
                  </a:lnTo>
                  <a:lnTo>
                    <a:pt x="3703" y="2786"/>
                  </a:lnTo>
                  <a:lnTo>
                    <a:pt x="3703" y="557"/>
                  </a:lnTo>
                  <a:lnTo>
                    <a:pt x="3698" y="482"/>
                  </a:lnTo>
                  <a:lnTo>
                    <a:pt x="3684" y="409"/>
                  </a:lnTo>
                  <a:lnTo>
                    <a:pt x="3660" y="341"/>
                  </a:lnTo>
                  <a:lnTo>
                    <a:pt x="3627" y="276"/>
                  </a:lnTo>
                  <a:lnTo>
                    <a:pt x="3587" y="217"/>
                  </a:lnTo>
                  <a:lnTo>
                    <a:pt x="3540" y="163"/>
                  </a:lnTo>
                  <a:lnTo>
                    <a:pt x="3487" y="116"/>
                  </a:lnTo>
                  <a:lnTo>
                    <a:pt x="3427" y="76"/>
                  </a:lnTo>
                  <a:lnTo>
                    <a:pt x="3363" y="44"/>
                  </a:lnTo>
                  <a:lnTo>
                    <a:pt x="3294" y="20"/>
                  </a:lnTo>
                  <a:lnTo>
                    <a:pt x="3222" y="5"/>
                  </a:lnTo>
                  <a:lnTo>
                    <a:pt x="3146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1063" y="1325"/>
              <a:ext cx="3704" cy="3344"/>
            </a:xfrm>
            <a:custGeom>
              <a:avLst/>
              <a:gdLst/>
              <a:ahLst/>
              <a:cxnLst>
                <a:cxn ang="0">
                  <a:pos x="0" y="557"/>
                </a:cxn>
                <a:cxn ang="0">
                  <a:pos x="5" y="482"/>
                </a:cxn>
                <a:cxn ang="0">
                  <a:pos x="20" y="409"/>
                </a:cxn>
                <a:cxn ang="0">
                  <a:pos x="44" y="341"/>
                </a:cxn>
                <a:cxn ang="0">
                  <a:pos x="76" y="276"/>
                </a:cxn>
                <a:cxn ang="0">
                  <a:pos x="116" y="217"/>
                </a:cxn>
                <a:cxn ang="0">
                  <a:pos x="163" y="163"/>
                </a:cxn>
                <a:cxn ang="0">
                  <a:pos x="217" y="116"/>
                </a:cxn>
                <a:cxn ang="0">
                  <a:pos x="276" y="76"/>
                </a:cxn>
                <a:cxn ang="0">
                  <a:pos x="341" y="44"/>
                </a:cxn>
                <a:cxn ang="0">
                  <a:pos x="409" y="20"/>
                </a:cxn>
                <a:cxn ang="0">
                  <a:pos x="482" y="5"/>
                </a:cxn>
                <a:cxn ang="0">
                  <a:pos x="557" y="0"/>
                </a:cxn>
                <a:cxn ang="0">
                  <a:pos x="3146" y="0"/>
                </a:cxn>
                <a:cxn ang="0">
                  <a:pos x="3222" y="5"/>
                </a:cxn>
                <a:cxn ang="0">
                  <a:pos x="3294" y="20"/>
                </a:cxn>
                <a:cxn ang="0">
                  <a:pos x="3363" y="44"/>
                </a:cxn>
                <a:cxn ang="0">
                  <a:pos x="3427" y="76"/>
                </a:cxn>
                <a:cxn ang="0">
                  <a:pos x="3487" y="116"/>
                </a:cxn>
                <a:cxn ang="0">
                  <a:pos x="3540" y="163"/>
                </a:cxn>
                <a:cxn ang="0">
                  <a:pos x="3587" y="217"/>
                </a:cxn>
                <a:cxn ang="0">
                  <a:pos x="3627" y="276"/>
                </a:cxn>
                <a:cxn ang="0">
                  <a:pos x="3660" y="341"/>
                </a:cxn>
                <a:cxn ang="0">
                  <a:pos x="3684" y="409"/>
                </a:cxn>
                <a:cxn ang="0">
                  <a:pos x="3698" y="482"/>
                </a:cxn>
                <a:cxn ang="0">
                  <a:pos x="3703" y="557"/>
                </a:cxn>
                <a:cxn ang="0">
                  <a:pos x="3703" y="2786"/>
                </a:cxn>
                <a:cxn ang="0">
                  <a:pos x="3698" y="2862"/>
                </a:cxn>
                <a:cxn ang="0">
                  <a:pos x="3684" y="2934"/>
                </a:cxn>
                <a:cxn ang="0">
                  <a:pos x="3660" y="3003"/>
                </a:cxn>
                <a:cxn ang="0">
                  <a:pos x="3627" y="3067"/>
                </a:cxn>
                <a:cxn ang="0">
                  <a:pos x="3587" y="3127"/>
                </a:cxn>
                <a:cxn ang="0">
                  <a:pos x="3540" y="3180"/>
                </a:cxn>
                <a:cxn ang="0">
                  <a:pos x="3487" y="3227"/>
                </a:cxn>
                <a:cxn ang="0">
                  <a:pos x="3427" y="3267"/>
                </a:cxn>
                <a:cxn ang="0">
                  <a:pos x="3363" y="3300"/>
                </a:cxn>
                <a:cxn ang="0">
                  <a:pos x="3294" y="3324"/>
                </a:cxn>
                <a:cxn ang="0">
                  <a:pos x="3222" y="3338"/>
                </a:cxn>
                <a:cxn ang="0">
                  <a:pos x="3146" y="3343"/>
                </a:cxn>
                <a:cxn ang="0">
                  <a:pos x="557" y="3343"/>
                </a:cxn>
                <a:cxn ang="0">
                  <a:pos x="482" y="3338"/>
                </a:cxn>
                <a:cxn ang="0">
                  <a:pos x="409" y="3324"/>
                </a:cxn>
                <a:cxn ang="0">
                  <a:pos x="341" y="3300"/>
                </a:cxn>
                <a:cxn ang="0">
                  <a:pos x="276" y="3267"/>
                </a:cxn>
                <a:cxn ang="0">
                  <a:pos x="217" y="3227"/>
                </a:cxn>
                <a:cxn ang="0">
                  <a:pos x="163" y="3180"/>
                </a:cxn>
                <a:cxn ang="0">
                  <a:pos x="116" y="3127"/>
                </a:cxn>
                <a:cxn ang="0">
                  <a:pos x="76" y="3067"/>
                </a:cxn>
                <a:cxn ang="0">
                  <a:pos x="44" y="3003"/>
                </a:cxn>
                <a:cxn ang="0">
                  <a:pos x="20" y="2934"/>
                </a:cxn>
                <a:cxn ang="0">
                  <a:pos x="5" y="2862"/>
                </a:cxn>
                <a:cxn ang="0">
                  <a:pos x="0" y="2786"/>
                </a:cxn>
                <a:cxn ang="0">
                  <a:pos x="0" y="557"/>
                </a:cxn>
              </a:cxnLst>
              <a:rect l="0" t="0" r="r" b="b"/>
              <a:pathLst>
                <a:path w="3704" h="3344">
                  <a:moveTo>
                    <a:pt x="0" y="557"/>
                  </a:moveTo>
                  <a:lnTo>
                    <a:pt x="5" y="482"/>
                  </a:lnTo>
                  <a:lnTo>
                    <a:pt x="20" y="409"/>
                  </a:lnTo>
                  <a:lnTo>
                    <a:pt x="44" y="341"/>
                  </a:lnTo>
                  <a:lnTo>
                    <a:pt x="76" y="276"/>
                  </a:lnTo>
                  <a:lnTo>
                    <a:pt x="116" y="217"/>
                  </a:lnTo>
                  <a:lnTo>
                    <a:pt x="163" y="163"/>
                  </a:lnTo>
                  <a:lnTo>
                    <a:pt x="217" y="116"/>
                  </a:lnTo>
                  <a:lnTo>
                    <a:pt x="276" y="76"/>
                  </a:lnTo>
                  <a:lnTo>
                    <a:pt x="341" y="44"/>
                  </a:lnTo>
                  <a:lnTo>
                    <a:pt x="409" y="20"/>
                  </a:lnTo>
                  <a:lnTo>
                    <a:pt x="482" y="5"/>
                  </a:lnTo>
                  <a:lnTo>
                    <a:pt x="557" y="0"/>
                  </a:lnTo>
                  <a:lnTo>
                    <a:pt x="3146" y="0"/>
                  </a:lnTo>
                  <a:lnTo>
                    <a:pt x="3222" y="5"/>
                  </a:lnTo>
                  <a:lnTo>
                    <a:pt x="3294" y="20"/>
                  </a:lnTo>
                  <a:lnTo>
                    <a:pt x="3363" y="44"/>
                  </a:lnTo>
                  <a:lnTo>
                    <a:pt x="3427" y="76"/>
                  </a:lnTo>
                  <a:lnTo>
                    <a:pt x="3487" y="116"/>
                  </a:lnTo>
                  <a:lnTo>
                    <a:pt x="3540" y="163"/>
                  </a:lnTo>
                  <a:lnTo>
                    <a:pt x="3587" y="217"/>
                  </a:lnTo>
                  <a:lnTo>
                    <a:pt x="3627" y="276"/>
                  </a:lnTo>
                  <a:lnTo>
                    <a:pt x="3660" y="341"/>
                  </a:lnTo>
                  <a:lnTo>
                    <a:pt x="3684" y="409"/>
                  </a:lnTo>
                  <a:lnTo>
                    <a:pt x="3698" y="482"/>
                  </a:lnTo>
                  <a:lnTo>
                    <a:pt x="3703" y="557"/>
                  </a:lnTo>
                  <a:lnTo>
                    <a:pt x="3703" y="2786"/>
                  </a:lnTo>
                  <a:lnTo>
                    <a:pt x="3698" y="2862"/>
                  </a:lnTo>
                  <a:lnTo>
                    <a:pt x="3684" y="2934"/>
                  </a:lnTo>
                  <a:lnTo>
                    <a:pt x="3660" y="3003"/>
                  </a:lnTo>
                  <a:lnTo>
                    <a:pt x="3627" y="3067"/>
                  </a:lnTo>
                  <a:lnTo>
                    <a:pt x="3587" y="3127"/>
                  </a:lnTo>
                  <a:lnTo>
                    <a:pt x="3540" y="3180"/>
                  </a:lnTo>
                  <a:lnTo>
                    <a:pt x="3487" y="3227"/>
                  </a:lnTo>
                  <a:lnTo>
                    <a:pt x="3427" y="3267"/>
                  </a:lnTo>
                  <a:lnTo>
                    <a:pt x="3363" y="3300"/>
                  </a:lnTo>
                  <a:lnTo>
                    <a:pt x="3294" y="3324"/>
                  </a:lnTo>
                  <a:lnTo>
                    <a:pt x="3222" y="3338"/>
                  </a:lnTo>
                  <a:lnTo>
                    <a:pt x="3146" y="3343"/>
                  </a:lnTo>
                  <a:lnTo>
                    <a:pt x="557" y="3343"/>
                  </a:lnTo>
                  <a:lnTo>
                    <a:pt x="482" y="3338"/>
                  </a:lnTo>
                  <a:lnTo>
                    <a:pt x="409" y="3324"/>
                  </a:lnTo>
                  <a:lnTo>
                    <a:pt x="341" y="3300"/>
                  </a:lnTo>
                  <a:lnTo>
                    <a:pt x="276" y="3267"/>
                  </a:lnTo>
                  <a:lnTo>
                    <a:pt x="217" y="3227"/>
                  </a:lnTo>
                  <a:lnTo>
                    <a:pt x="163" y="3180"/>
                  </a:lnTo>
                  <a:lnTo>
                    <a:pt x="116" y="3127"/>
                  </a:lnTo>
                  <a:lnTo>
                    <a:pt x="76" y="3067"/>
                  </a:lnTo>
                  <a:lnTo>
                    <a:pt x="44" y="3003"/>
                  </a:lnTo>
                  <a:lnTo>
                    <a:pt x="20" y="2934"/>
                  </a:lnTo>
                  <a:lnTo>
                    <a:pt x="5" y="2862"/>
                  </a:lnTo>
                  <a:lnTo>
                    <a:pt x="0" y="2786"/>
                  </a:lnTo>
                  <a:lnTo>
                    <a:pt x="0" y="55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053" y="1315"/>
              <a:ext cx="3724" cy="3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Культура</a:t>
              </a: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«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Красота»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4490593" y="2250377"/>
            <a:ext cx="2495550" cy="960437"/>
            <a:chOff x="5676" y="1322"/>
            <a:chExt cx="3930" cy="1513"/>
          </a:xfrm>
        </p:grpSpPr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5685" y="1332"/>
              <a:ext cx="3910" cy="1493"/>
            </a:xfrm>
            <a:custGeom>
              <a:avLst/>
              <a:gdLst/>
              <a:ahLst/>
              <a:cxnLst>
                <a:cxn ang="0">
                  <a:pos x="3660" y="0"/>
                </a:cxn>
                <a:cxn ang="0">
                  <a:pos x="248" y="0"/>
                </a:cxn>
                <a:cxn ang="0">
                  <a:pos x="170" y="13"/>
                </a:cxn>
                <a:cxn ang="0">
                  <a:pos x="101" y="48"/>
                </a:cxn>
                <a:cxn ang="0">
                  <a:pos x="48" y="102"/>
                </a:cxn>
                <a:cxn ang="0">
                  <a:pos x="12" y="171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2" y="1323"/>
                </a:cxn>
                <a:cxn ang="0">
                  <a:pos x="48" y="1391"/>
                </a:cxn>
                <a:cxn ang="0">
                  <a:pos x="101" y="1445"/>
                </a:cxn>
                <a:cxn ang="0">
                  <a:pos x="170" y="1481"/>
                </a:cxn>
                <a:cxn ang="0">
                  <a:pos x="248" y="1493"/>
                </a:cxn>
                <a:cxn ang="0">
                  <a:pos x="3660" y="1493"/>
                </a:cxn>
                <a:cxn ang="0">
                  <a:pos x="3739" y="1481"/>
                </a:cxn>
                <a:cxn ang="0">
                  <a:pos x="3807" y="1445"/>
                </a:cxn>
                <a:cxn ang="0">
                  <a:pos x="3861" y="1391"/>
                </a:cxn>
                <a:cxn ang="0">
                  <a:pos x="3897" y="1323"/>
                </a:cxn>
                <a:cxn ang="0">
                  <a:pos x="3909" y="1244"/>
                </a:cxn>
                <a:cxn ang="0">
                  <a:pos x="3909" y="249"/>
                </a:cxn>
                <a:cxn ang="0">
                  <a:pos x="3897" y="171"/>
                </a:cxn>
                <a:cxn ang="0">
                  <a:pos x="3861" y="102"/>
                </a:cxn>
                <a:cxn ang="0">
                  <a:pos x="3807" y="48"/>
                </a:cxn>
                <a:cxn ang="0">
                  <a:pos x="3739" y="13"/>
                </a:cxn>
                <a:cxn ang="0">
                  <a:pos x="3660" y="0"/>
                </a:cxn>
              </a:cxnLst>
              <a:rect l="0" t="0" r="r" b="b"/>
              <a:pathLst>
                <a:path w="3910" h="1493">
                  <a:moveTo>
                    <a:pt x="3660" y="0"/>
                  </a:moveTo>
                  <a:lnTo>
                    <a:pt x="248" y="0"/>
                  </a:lnTo>
                  <a:lnTo>
                    <a:pt x="170" y="13"/>
                  </a:lnTo>
                  <a:lnTo>
                    <a:pt x="101" y="48"/>
                  </a:lnTo>
                  <a:lnTo>
                    <a:pt x="48" y="102"/>
                  </a:lnTo>
                  <a:lnTo>
                    <a:pt x="12" y="171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2" y="1323"/>
                  </a:lnTo>
                  <a:lnTo>
                    <a:pt x="48" y="1391"/>
                  </a:lnTo>
                  <a:lnTo>
                    <a:pt x="101" y="1445"/>
                  </a:lnTo>
                  <a:lnTo>
                    <a:pt x="170" y="1481"/>
                  </a:lnTo>
                  <a:lnTo>
                    <a:pt x="248" y="1493"/>
                  </a:lnTo>
                  <a:lnTo>
                    <a:pt x="3660" y="1493"/>
                  </a:lnTo>
                  <a:lnTo>
                    <a:pt x="3739" y="1481"/>
                  </a:lnTo>
                  <a:lnTo>
                    <a:pt x="3807" y="1445"/>
                  </a:lnTo>
                  <a:lnTo>
                    <a:pt x="3861" y="1391"/>
                  </a:lnTo>
                  <a:lnTo>
                    <a:pt x="3897" y="1323"/>
                  </a:lnTo>
                  <a:lnTo>
                    <a:pt x="3909" y="1244"/>
                  </a:lnTo>
                  <a:lnTo>
                    <a:pt x="3909" y="249"/>
                  </a:lnTo>
                  <a:lnTo>
                    <a:pt x="3897" y="171"/>
                  </a:lnTo>
                  <a:lnTo>
                    <a:pt x="3861" y="102"/>
                  </a:lnTo>
                  <a:lnTo>
                    <a:pt x="3807" y="48"/>
                  </a:lnTo>
                  <a:lnTo>
                    <a:pt x="3739" y="13"/>
                  </a:lnTo>
                  <a:lnTo>
                    <a:pt x="366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5685" y="1332"/>
              <a:ext cx="3910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171"/>
                </a:cxn>
                <a:cxn ang="0">
                  <a:pos x="48" y="102"/>
                </a:cxn>
                <a:cxn ang="0">
                  <a:pos x="101" y="48"/>
                </a:cxn>
                <a:cxn ang="0">
                  <a:pos x="170" y="13"/>
                </a:cxn>
                <a:cxn ang="0">
                  <a:pos x="248" y="0"/>
                </a:cxn>
                <a:cxn ang="0">
                  <a:pos x="3660" y="0"/>
                </a:cxn>
                <a:cxn ang="0">
                  <a:pos x="3739" y="13"/>
                </a:cxn>
                <a:cxn ang="0">
                  <a:pos x="3807" y="48"/>
                </a:cxn>
                <a:cxn ang="0">
                  <a:pos x="3861" y="102"/>
                </a:cxn>
                <a:cxn ang="0">
                  <a:pos x="3897" y="171"/>
                </a:cxn>
                <a:cxn ang="0">
                  <a:pos x="3909" y="249"/>
                </a:cxn>
                <a:cxn ang="0">
                  <a:pos x="3909" y="1244"/>
                </a:cxn>
                <a:cxn ang="0">
                  <a:pos x="3897" y="1323"/>
                </a:cxn>
                <a:cxn ang="0">
                  <a:pos x="3861" y="1391"/>
                </a:cxn>
                <a:cxn ang="0">
                  <a:pos x="3807" y="1445"/>
                </a:cxn>
                <a:cxn ang="0">
                  <a:pos x="3739" y="1481"/>
                </a:cxn>
                <a:cxn ang="0">
                  <a:pos x="3660" y="1493"/>
                </a:cxn>
                <a:cxn ang="0">
                  <a:pos x="248" y="1493"/>
                </a:cxn>
                <a:cxn ang="0">
                  <a:pos x="170" y="1481"/>
                </a:cxn>
                <a:cxn ang="0">
                  <a:pos x="101" y="1445"/>
                </a:cxn>
                <a:cxn ang="0">
                  <a:pos x="48" y="1391"/>
                </a:cxn>
                <a:cxn ang="0">
                  <a:pos x="12" y="1323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910" h="1493">
                  <a:moveTo>
                    <a:pt x="0" y="249"/>
                  </a:moveTo>
                  <a:lnTo>
                    <a:pt x="12" y="171"/>
                  </a:lnTo>
                  <a:lnTo>
                    <a:pt x="48" y="102"/>
                  </a:lnTo>
                  <a:lnTo>
                    <a:pt x="101" y="48"/>
                  </a:lnTo>
                  <a:lnTo>
                    <a:pt x="170" y="13"/>
                  </a:lnTo>
                  <a:lnTo>
                    <a:pt x="248" y="0"/>
                  </a:lnTo>
                  <a:lnTo>
                    <a:pt x="3660" y="0"/>
                  </a:lnTo>
                  <a:lnTo>
                    <a:pt x="3739" y="13"/>
                  </a:lnTo>
                  <a:lnTo>
                    <a:pt x="3807" y="48"/>
                  </a:lnTo>
                  <a:lnTo>
                    <a:pt x="3861" y="102"/>
                  </a:lnTo>
                  <a:lnTo>
                    <a:pt x="3897" y="171"/>
                  </a:lnTo>
                  <a:lnTo>
                    <a:pt x="3909" y="249"/>
                  </a:lnTo>
                  <a:lnTo>
                    <a:pt x="3909" y="1244"/>
                  </a:lnTo>
                  <a:lnTo>
                    <a:pt x="3897" y="1323"/>
                  </a:lnTo>
                  <a:lnTo>
                    <a:pt x="3861" y="1391"/>
                  </a:lnTo>
                  <a:lnTo>
                    <a:pt x="3807" y="1445"/>
                  </a:lnTo>
                  <a:lnTo>
                    <a:pt x="3739" y="1481"/>
                  </a:lnTo>
                  <a:lnTo>
                    <a:pt x="3660" y="1493"/>
                  </a:lnTo>
                  <a:lnTo>
                    <a:pt x="248" y="1493"/>
                  </a:lnTo>
                  <a:lnTo>
                    <a:pt x="170" y="1481"/>
                  </a:lnTo>
                  <a:lnTo>
                    <a:pt x="101" y="1445"/>
                  </a:lnTo>
                  <a:lnTo>
                    <a:pt x="48" y="1391"/>
                  </a:lnTo>
                  <a:lnTo>
                    <a:pt x="12" y="1323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5675" y="1322"/>
              <a:ext cx="3930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38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238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1 года до 2 лет </a:t>
              </a:r>
            </a:p>
            <a:p>
              <a:pPr marL="0" marR="0" lvl="0" indent="238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21.2.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8161338" y="2245614"/>
            <a:ext cx="2365375" cy="960438"/>
            <a:chOff x="9972" y="1315"/>
            <a:chExt cx="3724" cy="1513"/>
          </a:xfrm>
        </p:grpSpPr>
        <p:sp>
          <p:nvSpPr>
            <p:cNvPr id="26636" name="Freeform 12"/>
            <p:cNvSpPr>
              <a:spLocks/>
            </p:cNvSpPr>
            <p:nvPr/>
          </p:nvSpPr>
          <p:spPr bwMode="auto">
            <a:xfrm>
              <a:off x="9981" y="1325"/>
              <a:ext cx="3704" cy="1493"/>
            </a:xfrm>
            <a:custGeom>
              <a:avLst/>
              <a:gdLst/>
              <a:ahLst/>
              <a:cxnLst>
                <a:cxn ang="0">
                  <a:pos x="3454" y="0"/>
                </a:cxn>
                <a:cxn ang="0">
                  <a:pos x="248" y="0"/>
                </a:cxn>
                <a:cxn ang="0">
                  <a:pos x="170" y="13"/>
                </a:cxn>
                <a:cxn ang="0">
                  <a:pos x="101" y="48"/>
                </a:cxn>
                <a:cxn ang="0">
                  <a:pos x="48" y="102"/>
                </a:cxn>
                <a:cxn ang="0">
                  <a:pos x="12" y="170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2" y="1323"/>
                </a:cxn>
                <a:cxn ang="0">
                  <a:pos x="48" y="1391"/>
                </a:cxn>
                <a:cxn ang="0">
                  <a:pos x="101" y="1445"/>
                </a:cxn>
                <a:cxn ang="0">
                  <a:pos x="170" y="1480"/>
                </a:cxn>
                <a:cxn ang="0">
                  <a:pos x="248" y="1493"/>
                </a:cxn>
                <a:cxn ang="0">
                  <a:pos x="3454" y="1493"/>
                </a:cxn>
                <a:cxn ang="0">
                  <a:pos x="3533" y="1480"/>
                </a:cxn>
                <a:cxn ang="0">
                  <a:pos x="3601" y="1445"/>
                </a:cxn>
                <a:cxn ang="0">
                  <a:pos x="3655" y="1391"/>
                </a:cxn>
                <a:cxn ang="0">
                  <a:pos x="3690" y="1323"/>
                </a:cxn>
                <a:cxn ang="0">
                  <a:pos x="3703" y="1244"/>
                </a:cxn>
                <a:cxn ang="0">
                  <a:pos x="3703" y="249"/>
                </a:cxn>
                <a:cxn ang="0">
                  <a:pos x="3690" y="170"/>
                </a:cxn>
                <a:cxn ang="0">
                  <a:pos x="3655" y="102"/>
                </a:cxn>
                <a:cxn ang="0">
                  <a:pos x="3601" y="48"/>
                </a:cxn>
                <a:cxn ang="0">
                  <a:pos x="3533" y="13"/>
                </a:cxn>
                <a:cxn ang="0">
                  <a:pos x="3454" y="0"/>
                </a:cxn>
              </a:cxnLst>
              <a:rect l="0" t="0" r="r" b="b"/>
              <a:pathLst>
                <a:path w="3704" h="1493">
                  <a:moveTo>
                    <a:pt x="3454" y="0"/>
                  </a:moveTo>
                  <a:lnTo>
                    <a:pt x="248" y="0"/>
                  </a:lnTo>
                  <a:lnTo>
                    <a:pt x="170" y="13"/>
                  </a:lnTo>
                  <a:lnTo>
                    <a:pt x="101" y="48"/>
                  </a:lnTo>
                  <a:lnTo>
                    <a:pt x="48" y="102"/>
                  </a:lnTo>
                  <a:lnTo>
                    <a:pt x="12" y="170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2" y="1323"/>
                  </a:lnTo>
                  <a:lnTo>
                    <a:pt x="48" y="1391"/>
                  </a:lnTo>
                  <a:lnTo>
                    <a:pt x="101" y="1445"/>
                  </a:lnTo>
                  <a:lnTo>
                    <a:pt x="170" y="1480"/>
                  </a:lnTo>
                  <a:lnTo>
                    <a:pt x="248" y="1493"/>
                  </a:lnTo>
                  <a:lnTo>
                    <a:pt x="3454" y="1493"/>
                  </a:lnTo>
                  <a:lnTo>
                    <a:pt x="3533" y="1480"/>
                  </a:lnTo>
                  <a:lnTo>
                    <a:pt x="3601" y="1445"/>
                  </a:lnTo>
                  <a:lnTo>
                    <a:pt x="3655" y="1391"/>
                  </a:lnTo>
                  <a:lnTo>
                    <a:pt x="3690" y="1323"/>
                  </a:lnTo>
                  <a:lnTo>
                    <a:pt x="3703" y="1244"/>
                  </a:lnTo>
                  <a:lnTo>
                    <a:pt x="3703" y="249"/>
                  </a:lnTo>
                  <a:lnTo>
                    <a:pt x="3690" y="170"/>
                  </a:lnTo>
                  <a:lnTo>
                    <a:pt x="3655" y="102"/>
                  </a:lnTo>
                  <a:lnTo>
                    <a:pt x="3601" y="48"/>
                  </a:lnTo>
                  <a:lnTo>
                    <a:pt x="3533" y="13"/>
                  </a:lnTo>
                  <a:lnTo>
                    <a:pt x="3454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auto">
            <a:xfrm>
              <a:off x="9981" y="1325"/>
              <a:ext cx="3704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170"/>
                </a:cxn>
                <a:cxn ang="0">
                  <a:pos x="48" y="102"/>
                </a:cxn>
                <a:cxn ang="0">
                  <a:pos x="101" y="48"/>
                </a:cxn>
                <a:cxn ang="0">
                  <a:pos x="170" y="13"/>
                </a:cxn>
                <a:cxn ang="0">
                  <a:pos x="248" y="0"/>
                </a:cxn>
                <a:cxn ang="0">
                  <a:pos x="3454" y="0"/>
                </a:cxn>
                <a:cxn ang="0">
                  <a:pos x="3533" y="13"/>
                </a:cxn>
                <a:cxn ang="0">
                  <a:pos x="3601" y="48"/>
                </a:cxn>
                <a:cxn ang="0">
                  <a:pos x="3655" y="102"/>
                </a:cxn>
                <a:cxn ang="0">
                  <a:pos x="3690" y="170"/>
                </a:cxn>
                <a:cxn ang="0">
                  <a:pos x="3703" y="249"/>
                </a:cxn>
                <a:cxn ang="0">
                  <a:pos x="3703" y="1244"/>
                </a:cxn>
                <a:cxn ang="0">
                  <a:pos x="3690" y="1323"/>
                </a:cxn>
                <a:cxn ang="0">
                  <a:pos x="3655" y="1391"/>
                </a:cxn>
                <a:cxn ang="0">
                  <a:pos x="3601" y="1445"/>
                </a:cxn>
                <a:cxn ang="0">
                  <a:pos x="3533" y="1480"/>
                </a:cxn>
                <a:cxn ang="0">
                  <a:pos x="3454" y="1493"/>
                </a:cxn>
                <a:cxn ang="0">
                  <a:pos x="248" y="1493"/>
                </a:cxn>
                <a:cxn ang="0">
                  <a:pos x="170" y="1480"/>
                </a:cxn>
                <a:cxn ang="0">
                  <a:pos x="101" y="1445"/>
                </a:cxn>
                <a:cxn ang="0">
                  <a:pos x="48" y="1391"/>
                </a:cxn>
                <a:cxn ang="0">
                  <a:pos x="12" y="1323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704" h="1493">
                  <a:moveTo>
                    <a:pt x="0" y="249"/>
                  </a:moveTo>
                  <a:lnTo>
                    <a:pt x="12" y="170"/>
                  </a:lnTo>
                  <a:lnTo>
                    <a:pt x="48" y="102"/>
                  </a:lnTo>
                  <a:lnTo>
                    <a:pt x="101" y="48"/>
                  </a:lnTo>
                  <a:lnTo>
                    <a:pt x="170" y="13"/>
                  </a:lnTo>
                  <a:lnTo>
                    <a:pt x="248" y="0"/>
                  </a:lnTo>
                  <a:lnTo>
                    <a:pt x="3454" y="0"/>
                  </a:lnTo>
                  <a:lnTo>
                    <a:pt x="3533" y="13"/>
                  </a:lnTo>
                  <a:lnTo>
                    <a:pt x="3601" y="48"/>
                  </a:lnTo>
                  <a:lnTo>
                    <a:pt x="3655" y="102"/>
                  </a:lnTo>
                  <a:lnTo>
                    <a:pt x="3690" y="170"/>
                  </a:lnTo>
                  <a:lnTo>
                    <a:pt x="3703" y="249"/>
                  </a:lnTo>
                  <a:lnTo>
                    <a:pt x="3703" y="1244"/>
                  </a:lnTo>
                  <a:lnTo>
                    <a:pt x="3690" y="1323"/>
                  </a:lnTo>
                  <a:lnTo>
                    <a:pt x="3655" y="1391"/>
                  </a:lnTo>
                  <a:lnTo>
                    <a:pt x="3601" y="1445"/>
                  </a:lnTo>
                  <a:lnTo>
                    <a:pt x="3533" y="1480"/>
                  </a:lnTo>
                  <a:lnTo>
                    <a:pt x="3454" y="1493"/>
                  </a:lnTo>
                  <a:lnTo>
                    <a:pt x="248" y="1493"/>
                  </a:lnTo>
                  <a:lnTo>
                    <a:pt x="170" y="1480"/>
                  </a:lnTo>
                  <a:lnTo>
                    <a:pt x="101" y="1445"/>
                  </a:lnTo>
                  <a:lnTo>
                    <a:pt x="48" y="1391"/>
                  </a:lnTo>
                  <a:lnTo>
                    <a:pt x="12" y="1323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9971" y="1315"/>
              <a:ext cx="3724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4 лет до 5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21.5.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4527169" y="4760468"/>
            <a:ext cx="2495550" cy="1112838"/>
            <a:chOff x="5676" y="5045"/>
            <a:chExt cx="3930" cy="1753"/>
          </a:xfrm>
        </p:grpSpPr>
        <p:sp>
          <p:nvSpPr>
            <p:cNvPr id="26632" name="Freeform 8"/>
            <p:cNvSpPr>
              <a:spLocks/>
            </p:cNvSpPr>
            <p:nvPr/>
          </p:nvSpPr>
          <p:spPr bwMode="auto">
            <a:xfrm>
              <a:off x="5685" y="5054"/>
              <a:ext cx="3910" cy="1733"/>
            </a:xfrm>
            <a:custGeom>
              <a:avLst/>
              <a:gdLst/>
              <a:ahLst/>
              <a:cxnLst>
                <a:cxn ang="0">
                  <a:pos x="3620" y="0"/>
                </a:cxn>
                <a:cxn ang="0">
                  <a:pos x="288" y="0"/>
                </a:cxn>
                <a:cxn ang="0">
                  <a:pos x="212" y="10"/>
                </a:cxn>
                <a:cxn ang="0">
                  <a:pos x="143" y="39"/>
                </a:cxn>
                <a:cxn ang="0">
                  <a:pos x="84" y="84"/>
                </a:cxn>
                <a:cxn ang="0">
                  <a:pos x="39" y="143"/>
                </a:cxn>
                <a:cxn ang="0">
                  <a:pos x="10" y="212"/>
                </a:cxn>
                <a:cxn ang="0">
                  <a:pos x="0" y="289"/>
                </a:cxn>
                <a:cxn ang="0">
                  <a:pos x="0" y="1444"/>
                </a:cxn>
                <a:cxn ang="0">
                  <a:pos x="10" y="1521"/>
                </a:cxn>
                <a:cxn ang="0">
                  <a:pos x="39" y="1590"/>
                </a:cxn>
                <a:cxn ang="0">
                  <a:pos x="84" y="1648"/>
                </a:cxn>
                <a:cxn ang="0">
                  <a:pos x="143" y="1693"/>
                </a:cxn>
                <a:cxn ang="0">
                  <a:pos x="212" y="1722"/>
                </a:cxn>
                <a:cxn ang="0">
                  <a:pos x="288" y="1733"/>
                </a:cxn>
                <a:cxn ang="0">
                  <a:pos x="3620" y="1733"/>
                </a:cxn>
                <a:cxn ang="0">
                  <a:pos x="3697" y="1722"/>
                </a:cxn>
                <a:cxn ang="0">
                  <a:pos x="3766" y="1693"/>
                </a:cxn>
                <a:cxn ang="0">
                  <a:pos x="3825" y="1648"/>
                </a:cxn>
                <a:cxn ang="0">
                  <a:pos x="3870" y="1590"/>
                </a:cxn>
                <a:cxn ang="0">
                  <a:pos x="3899" y="1521"/>
                </a:cxn>
                <a:cxn ang="0">
                  <a:pos x="3909" y="1444"/>
                </a:cxn>
                <a:cxn ang="0">
                  <a:pos x="3909" y="289"/>
                </a:cxn>
                <a:cxn ang="0">
                  <a:pos x="3899" y="212"/>
                </a:cxn>
                <a:cxn ang="0">
                  <a:pos x="3870" y="143"/>
                </a:cxn>
                <a:cxn ang="0">
                  <a:pos x="3825" y="84"/>
                </a:cxn>
                <a:cxn ang="0">
                  <a:pos x="3766" y="39"/>
                </a:cxn>
                <a:cxn ang="0">
                  <a:pos x="3697" y="10"/>
                </a:cxn>
                <a:cxn ang="0">
                  <a:pos x="3620" y="0"/>
                </a:cxn>
              </a:cxnLst>
              <a:rect l="0" t="0" r="r" b="b"/>
              <a:pathLst>
                <a:path w="3910" h="1733">
                  <a:moveTo>
                    <a:pt x="3620" y="0"/>
                  </a:moveTo>
                  <a:lnTo>
                    <a:pt x="288" y="0"/>
                  </a:lnTo>
                  <a:lnTo>
                    <a:pt x="212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2"/>
                  </a:lnTo>
                  <a:lnTo>
                    <a:pt x="0" y="289"/>
                  </a:lnTo>
                  <a:lnTo>
                    <a:pt x="0" y="1444"/>
                  </a:lnTo>
                  <a:lnTo>
                    <a:pt x="10" y="1521"/>
                  </a:lnTo>
                  <a:lnTo>
                    <a:pt x="39" y="1590"/>
                  </a:lnTo>
                  <a:lnTo>
                    <a:pt x="84" y="1648"/>
                  </a:lnTo>
                  <a:lnTo>
                    <a:pt x="143" y="1693"/>
                  </a:lnTo>
                  <a:lnTo>
                    <a:pt x="212" y="1722"/>
                  </a:lnTo>
                  <a:lnTo>
                    <a:pt x="288" y="1733"/>
                  </a:lnTo>
                  <a:lnTo>
                    <a:pt x="3620" y="1733"/>
                  </a:lnTo>
                  <a:lnTo>
                    <a:pt x="3697" y="1722"/>
                  </a:lnTo>
                  <a:lnTo>
                    <a:pt x="3766" y="1693"/>
                  </a:lnTo>
                  <a:lnTo>
                    <a:pt x="3825" y="1648"/>
                  </a:lnTo>
                  <a:lnTo>
                    <a:pt x="3870" y="1590"/>
                  </a:lnTo>
                  <a:lnTo>
                    <a:pt x="3899" y="1521"/>
                  </a:lnTo>
                  <a:lnTo>
                    <a:pt x="3909" y="1444"/>
                  </a:lnTo>
                  <a:lnTo>
                    <a:pt x="3909" y="289"/>
                  </a:lnTo>
                  <a:lnTo>
                    <a:pt x="3899" y="212"/>
                  </a:lnTo>
                  <a:lnTo>
                    <a:pt x="3870" y="143"/>
                  </a:lnTo>
                  <a:lnTo>
                    <a:pt x="3825" y="84"/>
                  </a:lnTo>
                  <a:lnTo>
                    <a:pt x="3766" y="39"/>
                  </a:lnTo>
                  <a:lnTo>
                    <a:pt x="3697" y="10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auto">
            <a:xfrm>
              <a:off x="5685" y="5054"/>
              <a:ext cx="3910" cy="1733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0" y="212"/>
                </a:cxn>
                <a:cxn ang="0">
                  <a:pos x="39" y="143"/>
                </a:cxn>
                <a:cxn ang="0">
                  <a:pos x="84" y="84"/>
                </a:cxn>
                <a:cxn ang="0">
                  <a:pos x="143" y="39"/>
                </a:cxn>
                <a:cxn ang="0">
                  <a:pos x="212" y="10"/>
                </a:cxn>
                <a:cxn ang="0">
                  <a:pos x="288" y="0"/>
                </a:cxn>
                <a:cxn ang="0">
                  <a:pos x="3620" y="0"/>
                </a:cxn>
                <a:cxn ang="0">
                  <a:pos x="3697" y="10"/>
                </a:cxn>
                <a:cxn ang="0">
                  <a:pos x="3766" y="39"/>
                </a:cxn>
                <a:cxn ang="0">
                  <a:pos x="3825" y="84"/>
                </a:cxn>
                <a:cxn ang="0">
                  <a:pos x="3870" y="143"/>
                </a:cxn>
                <a:cxn ang="0">
                  <a:pos x="3899" y="212"/>
                </a:cxn>
                <a:cxn ang="0">
                  <a:pos x="3909" y="289"/>
                </a:cxn>
                <a:cxn ang="0">
                  <a:pos x="3909" y="1444"/>
                </a:cxn>
                <a:cxn ang="0">
                  <a:pos x="3899" y="1521"/>
                </a:cxn>
                <a:cxn ang="0">
                  <a:pos x="3870" y="1590"/>
                </a:cxn>
                <a:cxn ang="0">
                  <a:pos x="3825" y="1648"/>
                </a:cxn>
                <a:cxn ang="0">
                  <a:pos x="3766" y="1693"/>
                </a:cxn>
                <a:cxn ang="0">
                  <a:pos x="3697" y="1722"/>
                </a:cxn>
                <a:cxn ang="0">
                  <a:pos x="3620" y="1733"/>
                </a:cxn>
                <a:cxn ang="0">
                  <a:pos x="288" y="1733"/>
                </a:cxn>
                <a:cxn ang="0">
                  <a:pos x="212" y="1722"/>
                </a:cxn>
                <a:cxn ang="0">
                  <a:pos x="143" y="1693"/>
                </a:cxn>
                <a:cxn ang="0">
                  <a:pos x="84" y="1648"/>
                </a:cxn>
                <a:cxn ang="0">
                  <a:pos x="39" y="1590"/>
                </a:cxn>
                <a:cxn ang="0">
                  <a:pos x="10" y="1521"/>
                </a:cxn>
                <a:cxn ang="0">
                  <a:pos x="0" y="1444"/>
                </a:cxn>
                <a:cxn ang="0">
                  <a:pos x="0" y="289"/>
                </a:cxn>
              </a:cxnLst>
              <a:rect l="0" t="0" r="r" b="b"/>
              <a:pathLst>
                <a:path w="3910" h="1733">
                  <a:moveTo>
                    <a:pt x="0" y="289"/>
                  </a:moveTo>
                  <a:lnTo>
                    <a:pt x="10" y="212"/>
                  </a:lnTo>
                  <a:lnTo>
                    <a:pt x="39" y="143"/>
                  </a:lnTo>
                  <a:lnTo>
                    <a:pt x="84" y="84"/>
                  </a:lnTo>
                  <a:lnTo>
                    <a:pt x="143" y="39"/>
                  </a:lnTo>
                  <a:lnTo>
                    <a:pt x="212" y="10"/>
                  </a:lnTo>
                  <a:lnTo>
                    <a:pt x="288" y="0"/>
                  </a:lnTo>
                  <a:lnTo>
                    <a:pt x="3620" y="0"/>
                  </a:lnTo>
                  <a:lnTo>
                    <a:pt x="3697" y="10"/>
                  </a:lnTo>
                  <a:lnTo>
                    <a:pt x="3766" y="39"/>
                  </a:lnTo>
                  <a:lnTo>
                    <a:pt x="3825" y="84"/>
                  </a:lnTo>
                  <a:lnTo>
                    <a:pt x="3870" y="143"/>
                  </a:lnTo>
                  <a:lnTo>
                    <a:pt x="3899" y="212"/>
                  </a:lnTo>
                  <a:lnTo>
                    <a:pt x="3909" y="289"/>
                  </a:lnTo>
                  <a:lnTo>
                    <a:pt x="3909" y="1444"/>
                  </a:lnTo>
                  <a:lnTo>
                    <a:pt x="3899" y="1521"/>
                  </a:lnTo>
                  <a:lnTo>
                    <a:pt x="3870" y="1590"/>
                  </a:lnTo>
                  <a:lnTo>
                    <a:pt x="3825" y="1648"/>
                  </a:lnTo>
                  <a:lnTo>
                    <a:pt x="3766" y="1693"/>
                  </a:lnTo>
                  <a:lnTo>
                    <a:pt x="3697" y="1722"/>
                  </a:lnTo>
                  <a:lnTo>
                    <a:pt x="3620" y="1733"/>
                  </a:lnTo>
                  <a:lnTo>
                    <a:pt x="288" y="1733"/>
                  </a:lnTo>
                  <a:lnTo>
                    <a:pt x="212" y="1722"/>
                  </a:lnTo>
                  <a:lnTo>
                    <a:pt x="143" y="1693"/>
                  </a:lnTo>
                  <a:lnTo>
                    <a:pt x="84" y="1648"/>
                  </a:lnTo>
                  <a:lnTo>
                    <a:pt x="39" y="1590"/>
                  </a:lnTo>
                  <a:lnTo>
                    <a:pt x="10" y="1521"/>
                  </a:lnTo>
                  <a:lnTo>
                    <a:pt x="0" y="1444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5675" y="5044"/>
              <a:ext cx="3930" cy="1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3 лет до 4 лет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21.4.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8179626" y="4772406"/>
            <a:ext cx="2397125" cy="1119188"/>
            <a:chOff x="9972" y="5035"/>
            <a:chExt cx="3774" cy="1763"/>
          </a:xfrm>
        </p:grpSpPr>
        <p:sp>
          <p:nvSpPr>
            <p:cNvPr id="26628" name="Freeform 4"/>
            <p:cNvSpPr>
              <a:spLocks/>
            </p:cNvSpPr>
            <p:nvPr/>
          </p:nvSpPr>
          <p:spPr bwMode="auto">
            <a:xfrm>
              <a:off x="9981" y="5045"/>
              <a:ext cx="3754" cy="1743"/>
            </a:xfrm>
            <a:custGeom>
              <a:avLst/>
              <a:gdLst/>
              <a:ahLst/>
              <a:cxnLst>
                <a:cxn ang="0">
                  <a:pos x="3463" y="0"/>
                </a:cxn>
                <a:cxn ang="0">
                  <a:pos x="290" y="0"/>
                </a:cxn>
                <a:cxn ang="0">
                  <a:pos x="213" y="11"/>
                </a:cxn>
                <a:cxn ang="0">
                  <a:pos x="143" y="40"/>
                </a:cxn>
                <a:cxn ang="0">
                  <a:pos x="85" y="85"/>
                </a:cxn>
                <a:cxn ang="0">
                  <a:pos x="39" y="144"/>
                </a:cxn>
                <a:cxn ang="0">
                  <a:pos x="10" y="213"/>
                </a:cxn>
                <a:cxn ang="0">
                  <a:pos x="0" y="291"/>
                </a:cxn>
                <a:cxn ang="0">
                  <a:pos x="0" y="1452"/>
                </a:cxn>
                <a:cxn ang="0">
                  <a:pos x="10" y="1529"/>
                </a:cxn>
                <a:cxn ang="0">
                  <a:pos x="39" y="1599"/>
                </a:cxn>
                <a:cxn ang="0">
                  <a:pos x="85" y="1658"/>
                </a:cxn>
                <a:cxn ang="0">
                  <a:pos x="143" y="1703"/>
                </a:cxn>
                <a:cxn ang="0">
                  <a:pos x="213" y="1732"/>
                </a:cxn>
                <a:cxn ang="0">
                  <a:pos x="290" y="1743"/>
                </a:cxn>
                <a:cxn ang="0">
                  <a:pos x="3463" y="1743"/>
                </a:cxn>
                <a:cxn ang="0">
                  <a:pos x="3540" y="1732"/>
                </a:cxn>
                <a:cxn ang="0">
                  <a:pos x="3609" y="1703"/>
                </a:cxn>
                <a:cxn ang="0">
                  <a:pos x="3668" y="1658"/>
                </a:cxn>
                <a:cxn ang="0">
                  <a:pos x="3714" y="1599"/>
                </a:cxn>
                <a:cxn ang="0">
                  <a:pos x="3743" y="1529"/>
                </a:cxn>
                <a:cxn ang="0">
                  <a:pos x="3753" y="1452"/>
                </a:cxn>
                <a:cxn ang="0">
                  <a:pos x="3753" y="291"/>
                </a:cxn>
                <a:cxn ang="0">
                  <a:pos x="3743" y="213"/>
                </a:cxn>
                <a:cxn ang="0">
                  <a:pos x="3714" y="144"/>
                </a:cxn>
                <a:cxn ang="0">
                  <a:pos x="3668" y="85"/>
                </a:cxn>
                <a:cxn ang="0">
                  <a:pos x="3609" y="40"/>
                </a:cxn>
                <a:cxn ang="0">
                  <a:pos x="3540" y="11"/>
                </a:cxn>
                <a:cxn ang="0">
                  <a:pos x="3463" y="0"/>
                </a:cxn>
              </a:cxnLst>
              <a:rect l="0" t="0" r="r" b="b"/>
              <a:pathLst>
                <a:path w="3754" h="1743">
                  <a:moveTo>
                    <a:pt x="3463" y="0"/>
                  </a:moveTo>
                  <a:lnTo>
                    <a:pt x="290" y="0"/>
                  </a:lnTo>
                  <a:lnTo>
                    <a:pt x="213" y="11"/>
                  </a:lnTo>
                  <a:lnTo>
                    <a:pt x="143" y="40"/>
                  </a:lnTo>
                  <a:lnTo>
                    <a:pt x="85" y="85"/>
                  </a:lnTo>
                  <a:lnTo>
                    <a:pt x="39" y="144"/>
                  </a:lnTo>
                  <a:lnTo>
                    <a:pt x="10" y="213"/>
                  </a:lnTo>
                  <a:lnTo>
                    <a:pt x="0" y="291"/>
                  </a:lnTo>
                  <a:lnTo>
                    <a:pt x="0" y="1452"/>
                  </a:lnTo>
                  <a:lnTo>
                    <a:pt x="10" y="1529"/>
                  </a:lnTo>
                  <a:lnTo>
                    <a:pt x="39" y="1599"/>
                  </a:lnTo>
                  <a:lnTo>
                    <a:pt x="85" y="1658"/>
                  </a:lnTo>
                  <a:lnTo>
                    <a:pt x="143" y="1703"/>
                  </a:lnTo>
                  <a:lnTo>
                    <a:pt x="213" y="1732"/>
                  </a:lnTo>
                  <a:lnTo>
                    <a:pt x="290" y="1743"/>
                  </a:lnTo>
                  <a:lnTo>
                    <a:pt x="3463" y="1743"/>
                  </a:lnTo>
                  <a:lnTo>
                    <a:pt x="3540" y="1732"/>
                  </a:lnTo>
                  <a:lnTo>
                    <a:pt x="3609" y="1703"/>
                  </a:lnTo>
                  <a:lnTo>
                    <a:pt x="3668" y="1658"/>
                  </a:lnTo>
                  <a:lnTo>
                    <a:pt x="3714" y="1599"/>
                  </a:lnTo>
                  <a:lnTo>
                    <a:pt x="3743" y="1529"/>
                  </a:lnTo>
                  <a:lnTo>
                    <a:pt x="3753" y="1452"/>
                  </a:lnTo>
                  <a:lnTo>
                    <a:pt x="3753" y="291"/>
                  </a:lnTo>
                  <a:lnTo>
                    <a:pt x="3743" y="213"/>
                  </a:lnTo>
                  <a:lnTo>
                    <a:pt x="3714" y="144"/>
                  </a:lnTo>
                  <a:lnTo>
                    <a:pt x="3668" y="85"/>
                  </a:lnTo>
                  <a:lnTo>
                    <a:pt x="3609" y="40"/>
                  </a:lnTo>
                  <a:lnTo>
                    <a:pt x="3540" y="11"/>
                  </a:lnTo>
                  <a:lnTo>
                    <a:pt x="346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7" name="Freeform 3"/>
            <p:cNvSpPr>
              <a:spLocks/>
            </p:cNvSpPr>
            <p:nvPr/>
          </p:nvSpPr>
          <p:spPr bwMode="auto">
            <a:xfrm>
              <a:off x="9981" y="5045"/>
              <a:ext cx="3754" cy="1743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0" y="213"/>
                </a:cxn>
                <a:cxn ang="0">
                  <a:pos x="39" y="144"/>
                </a:cxn>
                <a:cxn ang="0">
                  <a:pos x="85" y="85"/>
                </a:cxn>
                <a:cxn ang="0">
                  <a:pos x="143" y="40"/>
                </a:cxn>
                <a:cxn ang="0">
                  <a:pos x="213" y="11"/>
                </a:cxn>
                <a:cxn ang="0">
                  <a:pos x="290" y="0"/>
                </a:cxn>
                <a:cxn ang="0">
                  <a:pos x="3463" y="0"/>
                </a:cxn>
                <a:cxn ang="0">
                  <a:pos x="3540" y="11"/>
                </a:cxn>
                <a:cxn ang="0">
                  <a:pos x="3609" y="40"/>
                </a:cxn>
                <a:cxn ang="0">
                  <a:pos x="3668" y="85"/>
                </a:cxn>
                <a:cxn ang="0">
                  <a:pos x="3714" y="144"/>
                </a:cxn>
                <a:cxn ang="0">
                  <a:pos x="3743" y="213"/>
                </a:cxn>
                <a:cxn ang="0">
                  <a:pos x="3753" y="291"/>
                </a:cxn>
                <a:cxn ang="0">
                  <a:pos x="3753" y="1452"/>
                </a:cxn>
                <a:cxn ang="0">
                  <a:pos x="3743" y="1529"/>
                </a:cxn>
                <a:cxn ang="0">
                  <a:pos x="3714" y="1599"/>
                </a:cxn>
                <a:cxn ang="0">
                  <a:pos x="3668" y="1658"/>
                </a:cxn>
                <a:cxn ang="0">
                  <a:pos x="3609" y="1703"/>
                </a:cxn>
                <a:cxn ang="0">
                  <a:pos x="3540" y="1732"/>
                </a:cxn>
                <a:cxn ang="0">
                  <a:pos x="3463" y="1743"/>
                </a:cxn>
                <a:cxn ang="0">
                  <a:pos x="290" y="1743"/>
                </a:cxn>
                <a:cxn ang="0">
                  <a:pos x="213" y="1732"/>
                </a:cxn>
                <a:cxn ang="0">
                  <a:pos x="143" y="1703"/>
                </a:cxn>
                <a:cxn ang="0">
                  <a:pos x="85" y="1658"/>
                </a:cxn>
                <a:cxn ang="0">
                  <a:pos x="39" y="1599"/>
                </a:cxn>
                <a:cxn ang="0">
                  <a:pos x="10" y="1529"/>
                </a:cxn>
                <a:cxn ang="0">
                  <a:pos x="0" y="1452"/>
                </a:cxn>
                <a:cxn ang="0">
                  <a:pos x="0" y="291"/>
                </a:cxn>
              </a:cxnLst>
              <a:rect l="0" t="0" r="r" b="b"/>
              <a:pathLst>
                <a:path w="3754" h="1743">
                  <a:moveTo>
                    <a:pt x="0" y="291"/>
                  </a:moveTo>
                  <a:lnTo>
                    <a:pt x="10" y="213"/>
                  </a:lnTo>
                  <a:lnTo>
                    <a:pt x="39" y="144"/>
                  </a:lnTo>
                  <a:lnTo>
                    <a:pt x="85" y="85"/>
                  </a:lnTo>
                  <a:lnTo>
                    <a:pt x="143" y="40"/>
                  </a:lnTo>
                  <a:lnTo>
                    <a:pt x="213" y="11"/>
                  </a:lnTo>
                  <a:lnTo>
                    <a:pt x="290" y="0"/>
                  </a:lnTo>
                  <a:lnTo>
                    <a:pt x="3463" y="0"/>
                  </a:lnTo>
                  <a:lnTo>
                    <a:pt x="3540" y="11"/>
                  </a:lnTo>
                  <a:lnTo>
                    <a:pt x="3609" y="40"/>
                  </a:lnTo>
                  <a:lnTo>
                    <a:pt x="3668" y="85"/>
                  </a:lnTo>
                  <a:lnTo>
                    <a:pt x="3714" y="144"/>
                  </a:lnTo>
                  <a:lnTo>
                    <a:pt x="3743" y="213"/>
                  </a:lnTo>
                  <a:lnTo>
                    <a:pt x="3753" y="291"/>
                  </a:lnTo>
                  <a:lnTo>
                    <a:pt x="3753" y="1452"/>
                  </a:lnTo>
                  <a:lnTo>
                    <a:pt x="3743" y="1529"/>
                  </a:lnTo>
                  <a:lnTo>
                    <a:pt x="3714" y="1599"/>
                  </a:lnTo>
                  <a:lnTo>
                    <a:pt x="3668" y="1658"/>
                  </a:lnTo>
                  <a:lnTo>
                    <a:pt x="3609" y="1703"/>
                  </a:lnTo>
                  <a:lnTo>
                    <a:pt x="3540" y="1732"/>
                  </a:lnTo>
                  <a:lnTo>
                    <a:pt x="3463" y="1743"/>
                  </a:lnTo>
                  <a:lnTo>
                    <a:pt x="290" y="1743"/>
                  </a:lnTo>
                  <a:lnTo>
                    <a:pt x="213" y="1732"/>
                  </a:lnTo>
                  <a:lnTo>
                    <a:pt x="143" y="1703"/>
                  </a:lnTo>
                  <a:lnTo>
                    <a:pt x="85" y="1658"/>
                  </a:lnTo>
                  <a:lnTo>
                    <a:pt x="39" y="1599"/>
                  </a:lnTo>
                  <a:lnTo>
                    <a:pt x="10" y="1529"/>
                  </a:lnTo>
                  <a:lnTo>
                    <a:pt x="0" y="1452"/>
                  </a:lnTo>
                  <a:lnTo>
                    <a:pt x="0" y="291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9971" y="5035"/>
              <a:ext cx="3774" cy="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6 лет до 7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21.7. ФОП ДО)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2035175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035175" y="1127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1243584" y="6081259"/>
            <a:ext cx="9674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При реализации задач и содержания Программы обеспечивается интеграция воспитания и обучения в едином образовательном процессе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21" name="Group 73"/>
          <p:cNvGrpSpPr>
            <a:grpSpLocks/>
          </p:cNvGrpSpPr>
          <p:nvPr/>
        </p:nvGrpSpPr>
        <p:grpSpPr bwMode="auto">
          <a:xfrm>
            <a:off x="1243584" y="274320"/>
            <a:ext cx="9665208" cy="6309360"/>
            <a:chOff x="972" y="852"/>
            <a:chExt cx="12684" cy="8201"/>
          </a:xfrm>
        </p:grpSpPr>
        <p:sp>
          <p:nvSpPr>
            <p:cNvPr id="27723" name="Freeform 75"/>
            <p:cNvSpPr>
              <a:spLocks/>
            </p:cNvSpPr>
            <p:nvPr/>
          </p:nvSpPr>
          <p:spPr bwMode="auto">
            <a:xfrm>
              <a:off x="1536" y="852"/>
              <a:ext cx="11832" cy="963"/>
            </a:xfrm>
            <a:custGeom>
              <a:avLst/>
              <a:gdLst/>
              <a:ahLst/>
              <a:cxnLst>
                <a:cxn ang="0">
                  <a:pos x="5199" y="0"/>
                </a:cxn>
                <a:cxn ang="0">
                  <a:pos x="172" y="0"/>
                </a:cxn>
                <a:cxn ang="0">
                  <a:pos x="105" y="14"/>
                </a:cxn>
                <a:cxn ang="0">
                  <a:pos x="51" y="50"/>
                </a:cxn>
                <a:cxn ang="0">
                  <a:pos x="14" y="105"/>
                </a:cxn>
                <a:cxn ang="0">
                  <a:pos x="0" y="172"/>
                </a:cxn>
                <a:cxn ang="0">
                  <a:pos x="0" y="860"/>
                </a:cxn>
                <a:cxn ang="0">
                  <a:pos x="14" y="927"/>
                </a:cxn>
                <a:cxn ang="0">
                  <a:pos x="51" y="982"/>
                </a:cxn>
                <a:cxn ang="0">
                  <a:pos x="105" y="1018"/>
                </a:cxn>
                <a:cxn ang="0">
                  <a:pos x="172" y="1032"/>
                </a:cxn>
                <a:cxn ang="0">
                  <a:pos x="5199" y="1032"/>
                </a:cxn>
                <a:cxn ang="0">
                  <a:pos x="5266" y="1018"/>
                </a:cxn>
                <a:cxn ang="0">
                  <a:pos x="5321" y="982"/>
                </a:cxn>
                <a:cxn ang="0">
                  <a:pos x="5358" y="927"/>
                </a:cxn>
                <a:cxn ang="0">
                  <a:pos x="5371" y="860"/>
                </a:cxn>
                <a:cxn ang="0">
                  <a:pos x="5371" y="172"/>
                </a:cxn>
                <a:cxn ang="0">
                  <a:pos x="5358" y="105"/>
                </a:cxn>
                <a:cxn ang="0">
                  <a:pos x="5321" y="50"/>
                </a:cxn>
                <a:cxn ang="0">
                  <a:pos x="5266" y="14"/>
                </a:cxn>
                <a:cxn ang="0">
                  <a:pos x="5199" y="0"/>
                </a:cxn>
              </a:cxnLst>
              <a:rect l="0" t="0" r="r" b="b"/>
              <a:pathLst>
                <a:path w="5372" h="1032">
                  <a:moveTo>
                    <a:pt x="5199" y="0"/>
                  </a:moveTo>
                  <a:lnTo>
                    <a:pt x="172" y="0"/>
                  </a:lnTo>
                  <a:lnTo>
                    <a:pt x="105" y="14"/>
                  </a:lnTo>
                  <a:lnTo>
                    <a:pt x="51" y="50"/>
                  </a:lnTo>
                  <a:lnTo>
                    <a:pt x="14" y="105"/>
                  </a:lnTo>
                  <a:lnTo>
                    <a:pt x="0" y="172"/>
                  </a:lnTo>
                  <a:lnTo>
                    <a:pt x="0" y="860"/>
                  </a:lnTo>
                  <a:lnTo>
                    <a:pt x="14" y="927"/>
                  </a:lnTo>
                  <a:lnTo>
                    <a:pt x="51" y="982"/>
                  </a:lnTo>
                  <a:lnTo>
                    <a:pt x="105" y="1018"/>
                  </a:lnTo>
                  <a:lnTo>
                    <a:pt x="172" y="1032"/>
                  </a:lnTo>
                  <a:lnTo>
                    <a:pt x="5199" y="1032"/>
                  </a:lnTo>
                  <a:lnTo>
                    <a:pt x="5266" y="1018"/>
                  </a:lnTo>
                  <a:lnTo>
                    <a:pt x="5321" y="982"/>
                  </a:lnTo>
                  <a:lnTo>
                    <a:pt x="5358" y="927"/>
                  </a:lnTo>
                  <a:lnTo>
                    <a:pt x="5371" y="860"/>
                  </a:lnTo>
                  <a:lnTo>
                    <a:pt x="5371" y="172"/>
                  </a:lnTo>
                  <a:lnTo>
                    <a:pt x="5358" y="105"/>
                  </a:lnTo>
                  <a:lnTo>
                    <a:pt x="5321" y="50"/>
                  </a:lnTo>
                  <a:lnTo>
                    <a:pt x="5266" y="14"/>
                  </a:lnTo>
                  <a:lnTo>
                    <a:pt x="519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4100" dirty="0" smtClean="0">
                  <a:latin typeface="Garamond" pitchFamily="18" charset="0"/>
                </a:rPr>
                <a:t>Физическое развитие</a:t>
              </a:r>
              <a:endParaRPr lang="ru-RU" sz="4100" dirty="0">
                <a:latin typeface="Garamond" pitchFamily="18" charset="0"/>
              </a:endParaRPr>
            </a:p>
          </p:txBody>
        </p:sp>
        <p:sp>
          <p:nvSpPr>
            <p:cNvPr id="27725" name="Freeform 77"/>
            <p:cNvSpPr>
              <a:spLocks/>
            </p:cNvSpPr>
            <p:nvPr/>
          </p:nvSpPr>
          <p:spPr bwMode="auto">
            <a:xfrm>
              <a:off x="5539" y="3612"/>
              <a:ext cx="3910" cy="1493"/>
            </a:xfrm>
            <a:custGeom>
              <a:avLst/>
              <a:gdLst/>
              <a:ahLst/>
              <a:cxnLst>
                <a:cxn ang="0">
                  <a:pos x="3661" y="0"/>
                </a:cxn>
                <a:cxn ang="0">
                  <a:pos x="249" y="0"/>
                </a:cxn>
                <a:cxn ang="0">
                  <a:pos x="170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0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3" y="1323"/>
                </a:cxn>
                <a:cxn ang="0">
                  <a:pos x="48" y="1391"/>
                </a:cxn>
                <a:cxn ang="0">
                  <a:pos x="102" y="1445"/>
                </a:cxn>
                <a:cxn ang="0">
                  <a:pos x="170" y="1480"/>
                </a:cxn>
                <a:cxn ang="0">
                  <a:pos x="249" y="1493"/>
                </a:cxn>
                <a:cxn ang="0">
                  <a:pos x="3661" y="1493"/>
                </a:cxn>
                <a:cxn ang="0">
                  <a:pos x="3740" y="1480"/>
                </a:cxn>
                <a:cxn ang="0">
                  <a:pos x="3808" y="1445"/>
                </a:cxn>
                <a:cxn ang="0">
                  <a:pos x="3862" y="1391"/>
                </a:cxn>
                <a:cxn ang="0">
                  <a:pos x="3897" y="1323"/>
                </a:cxn>
                <a:cxn ang="0">
                  <a:pos x="3910" y="1244"/>
                </a:cxn>
                <a:cxn ang="0">
                  <a:pos x="3910" y="249"/>
                </a:cxn>
                <a:cxn ang="0">
                  <a:pos x="3897" y="170"/>
                </a:cxn>
                <a:cxn ang="0">
                  <a:pos x="3862" y="102"/>
                </a:cxn>
                <a:cxn ang="0">
                  <a:pos x="3808" y="48"/>
                </a:cxn>
                <a:cxn ang="0">
                  <a:pos x="3740" y="13"/>
                </a:cxn>
                <a:cxn ang="0">
                  <a:pos x="3661" y="0"/>
                </a:cxn>
              </a:cxnLst>
              <a:rect l="0" t="0" r="r" b="b"/>
              <a:pathLst>
                <a:path w="3910" h="1493">
                  <a:moveTo>
                    <a:pt x="3661" y="0"/>
                  </a:moveTo>
                  <a:lnTo>
                    <a:pt x="249" y="0"/>
                  </a:lnTo>
                  <a:lnTo>
                    <a:pt x="170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0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3" y="1323"/>
                  </a:lnTo>
                  <a:lnTo>
                    <a:pt x="48" y="1391"/>
                  </a:lnTo>
                  <a:lnTo>
                    <a:pt x="102" y="1445"/>
                  </a:lnTo>
                  <a:lnTo>
                    <a:pt x="170" y="1480"/>
                  </a:lnTo>
                  <a:lnTo>
                    <a:pt x="249" y="1493"/>
                  </a:lnTo>
                  <a:lnTo>
                    <a:pt x="3661" y="1493"/>
                  </a:lnTo>
                  <a:lnTo>
                    <a:pt x="3740" y="1480"/>
                  </a:lnTo>
                  <a:lnTo>
                    <a:pt x="3808" y="1445"/>
                  </a:lnTo>
                  <a:lnTo>
                    <a:pt x="3862" y="1391"/>
                  </a:lnTo>
                  <a:lnTo>
                    <a:pt x="3897" y="1323"/>
                  </a:lnTo>
                  <a:lnTo>
                    <a:pt x="3910" y="1244"/>
                  </a:lnTo>
                  <a:lnTo>
                    <a:pt x="3910" y="249"/>
                  </a:lnTo>
                  <a:lnTo>
                    <a:pt x="3897" y="170"/>
                  </a:lnTo>
                  <a:lnTo>
                    <a:pt x="3862" y="102"/>
                  </a:lnTo>
                  <a:lnTo>
                    <a:pt x="3808" y="48"/>
                  </a:lnTo>
                  <a:lnTo>
                    <a:pt x="3740" y="13"/>
                  </a:lnTo>
                  <a:lnTo>
                    <a:pt x="366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1 года до 2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22.2. ФОП ДО)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26" name="Freeform 78"/>
            <p:cNvSpPr>
              <a:spLocks/>
            </p:cNvSpPr>
            <p:nvPr/>
          </p:nvSpPr>
          <p:spPr bwMode="auto">
            <a:xfrm>
              <a:off x="5539" y="3612"/>
              <a:ext cx="3910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0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0" y="13"/>
                </a:cxn>
                <a:cxn ang="0">
                  <a:pos x="249" y="0"/>
                </a:cxn>
                <a:cxn ang="0">
                  <a:pos x="3661" y="0"/>
                </a:cxn>
                <a:cxn ang="0">
                  <a:pos x="3740" y="13"/>
                </a:cxn>
                <a:cxn ang="0">
                  <a:pos x="3808" y="48"/>
                </a:cxn>
                <a:cxn ang="0">
                  <a:pos x="3862" y="102"/>
                </a:cxn>
                <a:cxn ang="0">
                  <a:pos x="3897" y="170"/>
                </a:cxn>
                <a:cxn ang="0">
                  <a:pos x="3910" y="249"/>
                </a:cxn>
                <a:cxn ang="0">
                  <a:pos x="3910" y="1244"/>
                </a:cxn>
                <a:cxn ang="0">
                  <a:pos x="3897" y="1323"/>
                </a:cxn>
                <a:cxn ang="0">
                  <a:pos x="3862" y="1391"/>
                </a:cxn>
                <a:cxn ang="0">
                  <a:pos x="3808" y="1445"/>
                </a:cxn>
                <a:cxn ang="0">
                  <a:pos x="3740" y="1480"/>
                </a:cxn>
                <a:cxn ang="0">
                  <a:pos x="3661" y="1493"/>
                </a:cxn>
                <a:cxn ang="0">
                  <a:pos x="249" y="1493"/>
                </a:cxn>
                <a:cxn ang="0">
                  <a:pos x="170" y="1480"/>
                </a:cxn>
                <a:cxn ang="0">
                  <a:pos x="102" y="1445"/>
                </a:cxn>
                <a:cxn ang="0">
                  <a:pos x="48" y="1391"/>
                </a:cxn>
                <a:cxn ang="0">
                  <a:pos x="13" y="1323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910" h="1493">
                  <a:moveTo>
                    <a:pt x="0" y="249"/>
                  </a:moveTo>
                  <a:lnTo>
                    <a:pt x="13" y="170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0" y="13"/>
                  </a:lnTo>
                  <a:lnTo>
                    <a:pt x="249" y="0"/>
                  </a:lnTo>
                  <a:lnTo>
                    <a:pt x="3661" y="0"/>
                  </a:lnTo>
                  <a:lnTo>
                    <a:pt x="3740" y="13"/>
                  </a:lnTo>
                  <a:lnTo>
                    <a:pt x="3808" y="48"/>
                  </a:lnTo>
                  <a:lnTo>
                    <a:pt x="3862" y="102"/>
                  </a:lnTo>
                  <a:lnTo>
                    <a:pt x="3897" y="170"/>
                  </a:lnTo>
                  <a:lnTo>
                    <a:pt x="3910" y="249"/>
                  </a:lnTo>
                  <a:lnTo>
                    <a:pt x="3910" y="1244"/>
                  </a:lnTo>
                  <a:lnTo>
                    <a:pt x="3897" y="1323"/>
                  </a:lnTo>
                  <a:lnTo>
                    <a:pt x="3862" y="1391"/>
                  </a:lnTo>
                  <a:lnTo>
                    <a:pt x="3808" y="1445"/>
                  </a:lnTo>
                  <a:lnTo>
                    <a:pt x="3740" y="1480"/>
                  </a:lnTo>
                  <a:lnTo>
                    <a:pt x="3661" y="1493"/>
                  </a:lnTo>
                  <a:lnTo>
                    <a:pt x="249" y="1493"/>
                  </a:lnTo>
                  <a:lnTo>
                    <a:pt x="170" y="1480"/>
                  </a:lnTo>
                  <a:lnTo>
                    <a:pt x="102" y="1445"/>
                  </a:lnTo>
                  <a:lnTo>
                    <a:pt x="48" y="1391"/>
                  </a:lnTo>
                  <a:lnTo>
                    <a:pt x="13" y="1323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27" name="Freeform 79"/>
            <p:cNvSpPr>
              <a:spLocks/>
            </p:cNvSpPr>
            <p:nvPr/>
          </p:nvSpPr>
          <p:spPr bwMode="auto">
            <a:xfrm>
              <a:off x="5539" y="5421"/>
              <a:ext cx="3910" cy="1599"/>
            </a:xfrm>
            <a:custGeom>
              <a:avLst/>
              <a:gdLst/>
              <a:ahLst/>
              <a:cxnLst>
                <a:cxn ang="0">
                  <a:pos x="3643" y="0"/>
                </a:cxn>
                <a:cxn ang="0">
                  <a:pos x="267" y="0"/>
                </a:cxn>
                <a:cxn ang="0">
                  <a:pos x="196" y="9"/>
                </a:cxn>
                <a:cxn ang="0">
                  <a:pos x="132" y="36"/>
                </a:cxn>
                <a:cxn ang="0">
                  <a:pos x="78" y="78"/>
                </a:cxn>
                <a:cxn ang="0">
                  <a:pos x="37" y="132"/>
                </a:cxn>
                <a:cxn ang="0">
                  <a:pos x="10" y="195"/>
                </a:cxn>
                <a:cxn ang="0">
                  <a:pos x="0" y="266"/>
                </a:cxn>
                <a:cxn ang="0">
                  <a:pos x="0" y="1332"/>
                </a:cxn>
                <a:cxn ang="0">
                  <a:pos x="10" y="1402"/>
                </a:cxn>
                <a:cxn ang="0">
                  <a:pos x="37" y="1466"/>
                </a:cxn>
                <a:cxn ang="0">
                  <a:pos x="78" y="1520"/>
                </a:cxn>
                <a:cxn ang="0">
                  <a:pos x="132" y="1562"/>
                </a:cxn>
                <a:cxn ang="0">
                  <a:pos x="196" y="1588"/>
                </a:cxn>
                <a:cxn ang="0">
                  <a:pos x="267" y="1598"/>
                </a:cxn>
                <a:cxn ang="0">
                  <a:pos x="3643" y="1598"/>
                </a:cxn>
                <a:cxn ang="0">
                  <a:pos x="3714" y="1588"/>
                </a:cxn>
                <a:cxn ang="0">
                  <a:pos x="3778" y="1562"/>
                </a:cxn>
                <a:cxn ang="0">
                  <a:pos x="3832" y="1520"/>
                </a:cxn>
                <a:cxn ang="0">
                  <a:pos x="3873" y="1466"/>
                </a:cxn>
                <a:cxn ang="0">
                  <a:pos x="3900" y="1402"/>
                </a:cxn>
                <a:cxn ang="0">
                  <a:pos x="3910" y="1332"/>
                </a:cxn>
                <a:cxn ang="0">
                  <a:pos x="3910" y="266"/>
                </a:cxn>
                <a:cxn ang="0">
                  <a:pos x="3900" y="195"/>
                </a:cxn>
                <a:cxn ang="0">
                  <a:pos x="3873" y="132"/>
                </a:cxn>
                <a:cxn ang="0">
                  <a:pos x="3832" y="78"/>
                </a:cxn>
                <a:cxn ang="0">
                  <a:pos x="3778" y="36"/>
                </a:cxn>
                <a:cxn ang="0">
                  <a:pos x="3714" y="9"/>
                </a:cxn>
                <a:cxn ang="0">
                  <a:pos x="3643" y="0"/>
                </a:cxn>
              </a:cxnLst>
              <a:rect l="0" t="0" r="r" b="b"/>
              <a:pathLst>
                <a:path w="3910" h="1599">
                  <a:moveTo>
                    <a:pt x="3643" y="0"/>
                  </a:moveTo>
                  <a:lnTo>
                    <a:pt x="267" y="0"/>
                  </a:lnTo>
                  <a:lnTo>
                    <a:pt x="196" y="9"/>
                  </a:lnTo>
                  <a:lnTo>
                    <a:pt x="132" y="36"/>
                  </a:lnTo>
                  <a:lnTo>
                    <a:pt x="78" y="78"/>
                  </a:lnTo>
                  <a:lnTo>
                    <a:pt x="37" y="132"/>
                  </a:lnTo>
                  <a:lnTo>
                    <a:pt x="10" y="195"/>
                  </a:lnTo>
                  <a:lnTo>
                    <a:pt x="0" y="266"/>
                  </a:lnTo>
                  <a:lnTo>
                    <a:pt x="0" y="1332"/>
                  </a:lnTo>
                  <a:lnTo>
                    <a:pt x="10" y="1402"/>
                  </a:lnTo>
                  <a:lnTo>
                    <a:pt x="37" y="1466"/>
                  </a:lnTo>
                  <a:lnTo>
                    <a:pt x="78" y="1520"/>
                  </a:lnTo>
                  <a:lnTo>
                    <a:pt x="132" y="1562"/>
                  </a:lnTo>
                  <a:lnTo>
                    <a:pt x="196" y="1588"/>
                  </a:lnTo>
                  <a:lnTo>
                    <a:pt x="267" y="1598"/>
                  </a:lnTo>
                  <a:lnTo>
                    <a:pt x="3643" y="1598"/>
                  </a:lnTo>
                  <a:lnTo>
                    <a:pt x="3714" y="1588"/>
                  </a:lnTo>
                  <a:lnTo>
                    <a:pt x="3778" y="1562"/>
                  </a:lnTo>
                  <a:lnTo>
                    <a:pt x="3832" y="1520"/>
                  </a:lnTo>
                  <a:lnTo>
                    <a:pt x="3873" y="1466"/>
                  </a:lnTo>
                  <a:lnTo>
                    <a:pt x="3900" y="1402"/>
                  </a:lnTo>
                  <a:lnTo>
                    <a:pt x="3910" y="1332"/>
                  </a:lnTo>
                  <a:lnTo>
                    <a:pt x="3910" y="266"/>
                  </a:lnTo>
                  <a:lnTo>
                    <a:pt x="3900" y="195"/>
                  </a:lnTo>
                  <a:lnTo>
                    <a:pt x="3873" y="132"/>
                  </a:lnTo>
                  <a:lnTo>
                    <a:pt x="3832" y="78"/>
                  </a:lnTo>
                  <a:lnTo>
                    <a:pt x="3778" y="36"/>
                  </a:lnTo>
                  <a:lnTo>
                    <a:pt x="3714" y="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2 лет до 3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22.3. ФОП ДО)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28" name="Freeform 80"/>
            <p:cNvSpPr>
              <a:spLocks/>
            </p:cNvSpPr>
            <p:nvPr/>
          </p:nvSpPr>
          <p:spPr bwMode="auto">
            <a:xfrm>
              <a:off x="5539" y="5421"/>
              <a:ext cx="3910" cy="1599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10" y="195"/>
                </a:cxn>
                <a:cxn ang="0">
                  <a:pos x="37" y="132"/>
                </a:cxn>
                <a:cxn ang="0">
                  <a:pos x="78" y="78"/>
                </a:cxn>
                <a:cxn ang="0">
                  <a:pos x="132" y="36"/>
                </a:cxn>
                <a:cxn ang="0">
                  <a:pos x="196" y="9"/>
                </a:cxn>
                <a:cxn ang="0">
                  <a:pos x="267" y="0"/>
                </a:cxn>
                <a:cxn ang="0">
                  <a:pos x="3643" y="0"/>
                </a:cxn>
                <a:cxn ang="0">
                  <a:pos x="3714" y="9"/>
                </a:cxn>
                <a:cxn ang="0">
                  <a:pos x="3778" y="36"/>
                </a:cxn>
                <a:cxn ang="0">
                  <a:pos x="3832" y="78"/>
                </a:cxn>
                <a:cxn ang="0">
                  <a:pos x="3873" y="132"/>
                </a:cxn>
                <a:cxn ang="0">
                  <a:pos x="3900" y="195"/>
                </a:cxn>
                <a:cxn ang="0">
                  <a:pos x="3910" y="266"/>
                </a:cxn>
                <a:cxn ang="0">
                  <a:pos x="3910" y="1332"/>
                </a:cxn>
                <a:cxn ang="0">
                  <a:pos x="3900" y="1402"/>
                </a:cxn>
                <a:cxn ang="0">
                  <a:pos x="3873" y="1466"/>
                </a:cxn>
                <a:cxn ang="0">
                  <a:pos x="3832" y="1520"/>
                </a:cxn>
                <a:cxn ang="0">
                  <a:pos x="3778" y="1562"/>
                </a:cxn>
                <a:cxn ang="0">
                  <a:pos x="3714" y="1588"/>
                </a:cxn>
                <a:cxn ang="0">
                  <a:pos x="3643" y="1598"/>
                </a:cxn>
                <a:cxn ang="0">
                  <a:pos x="267" y="1598"/>
                </a:cxn>
                <a:cxn ang="0">
                  <a:pos x="196" y="1588"/>
                </a:cxn>
                <a:cxn ang="0">
                  <a:pos x="132" y="1562"/>
                </a:cxn>
                <a:cxn ang="0">
                  <a:pos x="78" y="1520"/>
                </a:cxn>
                <a:cxn ang="0">
                  <a:pos x="37" y="1466"/>
                </a:cxn>
                <a:cxn ang="0">
                  <a:pos x="10" y="1402"/>
                </a:cxn>
                <a:cxn ang="0">
                  <a:pos x="0" y="1332"/>
                </a:cxn>
                <a:cxn ang="0">
                  <a:pos x="0" y="266"/>
                </a:cxn>
              </a:cxnLst>
              <a:rect l="0" t="0" r="r" b="b"/>
              <a:pathLst>
                <a:path w="3910" h="1599">
                  <a:moveTo>
                    <a:pt x="0" y="266"/>
                  </a:moveTo>
                  <a:lnTo>
                    <a:pt x="10" y="195"/>
                  </a:lnTo>
                  <a:lnTo>
                    <a:pt x="37" y="132"/>
                  </a:lnTo>
                  <a:lnTo>
                    <a:pt x="78" y="78"/>
                  </a:lnTo>
                  <a:lnTo>
                    <a:pt x="132" y="36"/>
                  </a:lnTo>
                  <a:lnTo>
                    <a:pt x="196" y="9"/>
                  </a:lnTo>
                  <a:lnTo>
                    <a:pt x="267" y="0"/>
                  </a:lnTo>
                  <a:lnTo>
                    <a:pt x="3643" y="0"/>
                  </a:lnTo>
                  <a:lnTo>
                    <a:pt x="3714" y="9"/>
                  </a:lnTo>
                  <a:lnTo>
                    <a:pt x="3778" y="36"/>
                  </a:lnTo>
                  <a:lnTo>
                    <a:pt x="3832" y="78"/>
                  </a:lnTo>
                  <a:lnTo>
                    <a:pt x="3873" y="132"/>
                  </a:lnTo>
                  <a:lnTo>
                    <a:pt x="3900" y="195"/>
                  </a:lnTo>
                  <a:lnTo>
                    <a:pt x="3910" y="266"/>
                  </a:lnTo>
                  <a:lnTo>
                    <a:pt x="3910" y="1332"/>
                  </a:lnTo>
                  <a:lnTo>
                    <a:pt x="3900" y="1402"/>
                  </a:lnTo>
                  <a:lnTo>
                    <a:pt x="3873" y="1466"/>
                  </a:lnTo>
                  <a:lnTo>
                    <a:pt x="3832" y="1520"/>
                  </a:lnTo>
                  <a:lnTo>
                    <a:pt x="3778" y="1562"/>
                  </a:lnTo>
                  <a:lnTo>
                    <a:pt x="3714" y="1588"/>
                  </a:lnTo>
                  <a:lnTo>
                    <a:pt x="3643" y="1598"/>
                  </a:lnTo>
                  <a:lnTo>
                    <a:pt x="267" y="1598"/>
                  </a:lnTo>
                  <a:lnTo>
                    <a:pt x="196" y="1588"/>
                  </a:lnTo>
                  <a:lnTo>
                    <a:pt x="132" y="1562"/>
                  </a:lnTo>
                  <a:lnTo>
                    <a:pt x="78" y="1520"/>
                  </a:lnTo>
                  <a:lnTo>
                    <a:pt x="37" y="1466"/>
                  </a:lnTo>
                  <a:lnTo>
                    <a:pt x="10" y="1402"/>
                  </a:lnTo>
                  <a:lnTo>
                    <a:pt x="0" y="1332"/>
                  </a:lnTo>
                  <a:lnTo>
                    <a:pt x="0" y="26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29" name="Freeform 81"/>
            <p:cNvSpPr>
              <a:spLocks/>
            </p:cNvSpPr>
            <p:nvPr/>
          </p:nvSpPr>
          <p:spPr bwMode="auto">
            <a:xfrm>
              <a:off x="9902" y="3612"/>
              <a:ext cx="3704" cy="1493"/>
            </a:xfrm>
            <a:custGeom>
              <a:avLst/>
              <a:gdLst/>
              <a:ahLst/>
              <a:cxnLst>
                <a:cxn ang="0">
                  <a:pos x="3455" y="0"/>
                </a:cxn>
                <a:cxn ang="0">
                  <a:pos x="249" y="0"/>
                </a:cxn>
                <a:cxn ang="0">
                  <a:pos x="171" y="13"/>
                </a:cxn>
                <a:cxn ang="0">
                  <a:pos x="102" y="48"/>
                </a:cxn>
                <a:cxn ang="0">
                  <a:pos x="48" y="102"/>
                </a:cxn>
                <a:cxn ang="0">
                  <a:pos x="13" y="170"/>
                </a:cxn>
                <a:cxn ang="0">
                  <a:pos x="0" y="249"/>
                </a:cxn>
                <a:cxn ang="0">
                  <a:pos x="0" y="1244"/>
                </a:cxn>
                <a:cxn ang="0">
                  <a:pos x="13" y="1323"/>
                </a:cxn>
                <a:cxn ang="0">
                  <a:pos x="48" y="1391"/>
                </a:cxn>
                <a:cxn ang="0">
                  <a:pos x="102" y="1445"/>
                </a:cxn>
                <a:cxn ang="0">
                  <a:pos x="171" y="1480"/>
                </a:cxn>
                <a:cxn ang="0">
                  <a:pos x="249" y="1493"/>
                </a:cxn>
                <a:cxn ang="0">
                  <a:pos x="3455" y="1493"/>
                </a:cxn>
                <a:cxn ang="0">
                  <a:pos x="3533" y="1480"/>
                </a:cxn>
                <a:cxn ang="0">
                  <a:pos x="3602" y="1445"/>
                </a:cxn>
                <a:cxn ang="0">
                  <a:pos x="3656" y="1391"/>
                </a:cxn>
                <a:cxn ang="0">
                  <a:pos x="3691" y="1323"/>
                </a:cxn>
                <a:cxn ang="0">
                  <a:pos x="3704" y="1244"/>
                </a:cxn>
                <a:cxn ang="0">
                  <a:pos x="3704" y="249"/>
                </a:cxn>
                <a:cxn ang="0">
                  <a:pos x="3691" y="170"/>
                </a:cxn>
                <a:cxn ang="0">
                  <a:pos x="3656" y="102"/>
                </a:cxn>
                <a:cxn ang="0">
                  <a:pos x="3602" y="48"/>
                </a:cxn>
                <a:cxn ang="0">
                  <a:pos x="3533" y="13"/>
                </a:cxn>
                <a:cxn ang="0">
                  <a:pos x="3455" y="0"/>
                </a:cxn>
              </a:cxnLst>
              <a:rect l="0" t="0" r="r" b="b"/>
              <a:pathLst>
                <a:path w="3704" h="1493">
                  <a:moveTo>
                    <a:pt x="3455" y="0"/>
                  </a:moveTo>
                  <a:lnTo>
                    <a:pt x="249" y="0"/>
                  </a:lnTo>
                  <a:lnTo>
                    <a:pt x="171" y="13"/>
                  </a:lnTo>
                  <a:lnTo>
                    <a:pt x="102" y="48"/>
                  </a:lnTo>
                  <a:lnTo>
                    <a:pt x="48" y="102"/>
                  </a:lnTo>
                  <a:lnTo>
                    <a:pt x="13" y="170"/>
                  </a:lnTo>
                  <a:lnTo>
                    <a:pt x="0" y="249"/>
                  </a:lnTo>
                  <a:lnTo>
                    <a:pt x="0" y="1244"/>
                  </a:lnTo>
                  <a:lnTo>
                    <a:pt x="13" y="1323"/>
                  </a:lnTo>
                  <a:lnTo>
                    <a:pt x="48" y="1391"/>
                  </a:lnTo>
                  <a:lnTo>
                    <a:pt x="102" y="1445"/>
                  </a:lnTo>
                  <a:lnTo>
                    <a:pt x="171" y="1480"/>
                  </a:lnTo>
                  <a:lnTo>
                    <a:pt x="249" y="1493"/>
                  </a:lnTo>
                  <a:lnTo>
                    <a:pt x="3455" y="1493"/>
                  </a:lnTo>
                  <a:lnTo>
                    <a:pt x="3533" y="1480"/>
                  </a:lnTo>
                  <a:lnTo>
                    <a:pt x="3602" y="1445"/>
                  </a:lnTo>
                  <a:lnTo>
                    <a:pt x="3656" y="1391"/>
                  </a:lnTo>
                  <a:lnTo>
                    <a:pt x="3691" y="1323"/>
                  </a:lnTo>
                  <a:lnTo>
                    <a:pt x="3704" y="1244"/>
                  </a:lnTo>
                  <a:lnTo>
                    <a:pt x="3704" y="249"/>
                  </a:lnTo>
                  <a:lnTo>
                    <a:pt x="3691" y="170"/>
                  </a:lnTo>
                  <a:lnTo>
                    <a:pt x="3656" y="102"/>
                  </a:lnTo>
                  <a:lnTo>
                    <a:pt x="3602" y="48"/>
                  </a:lnTo>
                  <a:lnTo>
                    <a:pt x="3533" y="13"/>
                  </a:lnTo>
                  <a:lnTo>
                    <a:pt x="3455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4 лет до 5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22.5. ФОП ДО)</a:t>
              </a:r>
            </a:p>
          </p:txBody>
        </p:sp>
        <p:sp>
          <p:nvSpPr>
            <p:cNvPr id="27730" name="Freeform 82"/>
            <p:cNvSpPr>
              <a:spLocks/>
            </p:cNvSpPr>
            <p:nvPr/>
          </p:nvSpPr>
          <p:spPr bwMode="auto">
            <a:xfrm>
              <a:off x="9902" y="3612"/>
              <a:ext cx="3704" cy="1493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3" y="170"/>
                </a:cxn>
                <a:cxn ang="0">
                  <a:pos x="48" y="102"/>
                </a:cxn>
                <a:cxn ang="0">
                  <a:pos x="102" y="48"/>
                </a:cxn>
                <a:cxn ang="0">
                  <a:pos x="171" y="13"/>
                </a:cxn>
                <a:cxn ang="0">
                  <a:pos x="249" y="0"/>
                </a:cxn>
                <a:cxn ang="0">
                  <a:pos x="3455" y="0"/>
                </a:cxn>
                <a:cxn ang="0">
                  <a:pos x="3533" y="13"/>
                </a:cxn>
                <a:cxn ang="0">
                  <a:pos x="3602" y="48"/>
                </a:cxn>
                <a:cxn ang="0">
                  <a:pos x="3656" y="102"/>
                </a:cxn>
                <a:cxn ang="0">
                  <a:pos x="3691" y="170"/>
                </a:cxn>
                <a:cxn ang="0">
                  <a:pos x="3704" y="249"/>
                </a:cxn>
                <a:cxn ang="0">
                  <a:pos x="3704" y="1244"/>
                </a:cxn>
                <a:cxn ang="0">
                  <a:pos x="3691" y="1323"/>
                </a:cxn>
                <a:cxn ang="0">
                  <a:pos x="3656" y="1391"/>
                </a:cxn>
                <a:cxn ang="0">
                  <a:pos x="3602" y="1445"/>
                </a:cxn>
                <a:cxn ang="0">
                  <a:pos x="3533" y="1480"/>
                </a:cxn>
                <a:cxn ang="0">
                  <a:pos x="3455" y="1493"/>
                </a:cxn>
                <a:cxn ang="0">
                  <a:pos x="249" y="1493"/>
                </a:cxn>
                <a:cxn ang="0">
                  <a:pos x="171" y="1480"/>
                </a:cxn>
                <a:cxn ang="0">
                  <a:pos x="102" y="1445"/>
                </a:cxn>
                <a:cxn ang="0">
                  <a:pos x="48" y="1391"/>
                </a:cxn>
                <a:cxn ang="0">
                  <a:pos x="13" y="1323"/>
                </a:cxn>
                <a:cxn ang="0">
                  <a:pos x="0" y="1244"/>
                </a:cxn>
                <a:cxn ang="0">
                  <a:pos x="0" y="249"/>
                </a:cxn>
              </a:cxnLst>
              <a:rect l="0" t="0" r="r" b="b"/>
              <a:pathLst>
                <a:path w="3704" h="1493">
                  <a:moveTo>
                    <a:pt x="0" y="249"/>
                  </a:moveTo>
                  <a:lnTo>
                    <a:pt x="13" y="170"/>
                  </a:lnTo>
                  <a:lnTo>
                    <a:pt x="48" y="102"/>
                  </a:lnTo>
                  <a:lnTo>
                    <a:pt x="102" y="48"/>
                  </a:lnTo>
                  <a:lnTo>
                    <a:pt x="171" y="13"/>
                  </a:lnTo>
                  <a:lnTo>
                    <a:pt x="249" y="0"/>
                  </a:lnTo>
                  <a:lnTo>
                    <a:pt x="3455" y="0"/>
                  </a:lnTo>
                  <a:lnTo>
                    <a:pt x="3533" y="13"/>
                  </a:lnTo>
                  <a:lnTo>
                    <a:pt x="3602" y="48"/>
                  </a:lnTo>
                  <a:lnTo>
                    <a:pt x="3656" y="102"/>
                  </a:lnTo>
                  <a:lnTo>
                    <a:pt x="3691" y="170"/>
                  </a:lnTo>
                  <a:lnTo>
                    <a:pt x="3704" y="249"/>
                  </a:lnTo>
                  <a:lnTo>
                    <a:pt x="3704" y="1244"/>
                  </a:lnTo>
                  <a:lnTo>
                    <a:pt x="3691" y="1323"/>
                  </a:lnTo>
                  <a:lnTo>
                    <a:pt x="3656" y="1391"/>
                  </a:lnTo>
                  <a:lnTo>
                    <a:pt x="3602" y="1445"/>
                  </a:lnTo>
                  <a:lnTo>
                    <a:pt x="3533" y="1480"/>
                  </a:lnTo>
                  <a:lnTo>
                    <a:pt x="3455" y="1493"/>
                  </a:lnTo>
                  <a:lnTo>
                    <a:pt x="249" y="1493"/>
                  </a:lnTo>
                  <a:lnTo>
                    <a:pt x="171" y="1480"/>
                  </a:lnTo>
                  <a:lnTo>
                    <a:pt x="102" y="1445"/>
                  </a:lnTo>
                  <a:lnTo>
                    <a:pt x="48" y="1391"/>
                  </a:lnTo>
                  <a:lnTo>
                    <a:pt x="13" y="1323"/>
                  </a:lnTo>
                  <a:lnTo>
                    <a:pt x="0" y="1244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1" name="Freeform 83"/>
            <p:cNvSpPr>
              <a:spLocks/>
            </p:cNvSpPr>
            <p:nvPr/>
          </p:nvSpPr>
          <p:spPr bwMode="auto">
            <a:xfrm>
              <a:off x="9902" y="5395"/>
              <a:ext cx="3754" cy="1601"/>
            </a:xfrm>
            <a:custGeom>
              <a:avLst/>
              <a:gdLst/>
              <a:ahLst/>
              <a:cxnLst>
                <a:cxn ang="0">
                  <a:pos x="3487" y="0"/>
                </a:cxn>
                <a:cxn ang="0">
                  <a:pos x="267" y="0"/>
                </a:cxn>
                <a:cxn ang="0">
                  <a:pos x="196" y="10"/>
                </a:cxn>
                <a:cxn ang="0">
                  <a:pos x="133" y="37"/>
                </a:cxn>
                <a:cxn ang="0">
                  <a:pos x="79" y="78"/>
                </a:cxn>
                <a:cxn ang="0">
                  <a:pos x="37" y="132"/>
                </a:cxn>
                <a:cxn ang="0">
                  <a:pos x="10" y="196"/>
                </a:cxn>
                <a:cxn ang="0">
                  <a:pos x="0" y="267"/>
                </a:cxn>
                <a:cxn ang="0">
                  <a:pos x="0" y="1334"/>
                </a:cxn>
                <a:cxn ang="0">
                  <a:pos x="10" y="1405"/>
                </a:cxn>
                <a:cxn ang="0">
                  <a:pos x="37" y="1469"/>
                </a:cxn>
                <a:cxn ang="0">
                  <a:pos x="79" y="1523"/>
                </a:cxn>
                <a:cxn ang="0">
                  <a:pos x="133" y="1565"/>
                </a:cxn>
                <a:cxn ang="0">
                  <a:pos x="196" y="1591"/>
                </a:cxn>
                <a:cxn ang="0">
                  <a:pos x="267" y="1601"/>
                </a:cxn>
                <a:cxn ang="0">
                  <a:pos x="3487" y="1601"/>
                </a:cxn>
                <a:cxn ang="0">
                  <a:pos x="3558" y="1591"/>
                </a:cxn>
                <a:cxn ang="0">
                  <a:pos x="3622" y="1565"/>
                </a:cxn>
                <a:cxn ang="0">
                  <a:pos x="3676" y="1523"/>
                </a:cxn>
                <a:cxn ang="0">
                  <a:pos x="3718" y="1469"/>
                </a:cxn>
                <a:cxn ang="0">
                  <a:pos x="3744" y="1405"/>
                </a:cxn>
                <a:cxn ang="0">
                  <a:pos x="3754" y="1334"/>
                </a:cxn>
                <a:cxn ang="0">
                  <a:pos x="3754" y="267"/>
                </a:cxn>
                <a:cxn ang="0">
                  <a:pos x="3744" y="196"/>
                </a:cxn>
                <a:cxn ang="0">
                  <a:pos x="3718" y="132"/>
                </a:cxn>
                <a:cxn ang="0">
                  <a:pos x="3676" y="78"/>
                </a:cxn>
                <a:cxn ang="0">
                  <a:pos x="3622" y="37"/>
                </a:cxn>
                <a:cxn ang="0">
                  <a:pos x="3558" y="10"/>
                </a:cxn>
                <a:cxn ang="0">
                  <a:pos x="3487" y="0"/>
                </a:cxn>
              </a:cxnLst>
              <a:rect l="0" t="0" r="r" b="b"/>
              <a:pathLst>
                <a:path w="3754" h="1601">
                  <a:moveTo>
                    <a:pt x="3487" y="0"/>
                  </a:moveTo>
                  <a:lnTo>
                    <a:pt x="267" y="0"/>
                  </a:lnTo>
                  <a:lnTo>
                    <a:pt x="196" y="10"/>
                  </a:lnTo>
                  <a:lnTo>
                    <a:pt x="133" y="37"/>
                  </a:lnTo>
                  <a:lnTo>
                    <a:pt x="79" y="78"/>
                  </a:lnTo>
                  <a:lnTo>
                    <a:pt x="37" y="132"/>
                  </a:lnTo>
                  <a:lnTo>
                    <a:pt x="10" y="196"/>
                  </a:lnTo>
                  <a:lnTo>
                    <a:pt x="0" y="267"/>
                  </a:lnTo>
                  <a:lnTo>
                    <a:pt x="0" y="1334"/>
                  </a:lnTo>
                  <a:lnTo>
                    <a:pt x="10" y="1405"/>
                  </a:lnTo>
                  <a:lnTo>
                    <a:pt x="37" y="1469"/>
                  </a:lnTo>
                  <a:lnTo>
                    <a:pt x="79" y="1523"/>
                  </a:lnTo>
                  <a:lnTo>
                    <a:pt x="133" y="1565"/>
                  </a:lnTo>
                  <a:lnTo>
                    <a:pt x="196" y="1591"/>
                  </a:lnTo>
                  <a:lnTo>
                    <a:pt x="267" y="1601"/>
                  </a:lnTo>
                  <a:lnTo>
                    <a:pt x="3487" y="1601"/>
                  </a:lnTo>
                  <a:lnTo>
                    <a:pt x="3558" y="1591"/>
                  </a:lnTo>
                  <a:lnTo>
                    <a:pt x="3622" y="1565"/>
                  </a:lnTo>
                  <a:lnTo>
                    <a:pt x="3676" y="1523"/>
                  </a:lnTo>
                  <a:lnTo>
                    <a:pt x="3718" y="1469"/>
                  </a:lnTo>
                  <a:lnTo>
                    <a:pt x="3744" y="1405"/>
                  </a:lnTo>
                  <a:lnTo>
                    <a:pt x="3754" y="1334"/>
                  </a:lnTo>
                  <a:lnTo>
                    <a:pt x="3754" y="267"/>
                  </a:lnTo>
                  <a:lnTo>
                    <a:pt x="3744" y="196"/>
                  </a:lnTo>
                  <a:lnTo>
                    <a:pt x="3718" y="132"/>
                  </a:lnTo>
                  <a:lnTo>
                    <a:pt x="3676" y="78"/>
                  </a:lnTo>
                  <a:lnTo>
                    <a:pt x="3622" y="37"/>
                  </a:lnTo>
                  <a:lnTo>
                    <a:pt x="3558" y="10"/>
                  </a:lnTo>
                  <a:lnTo>
                    <a:pt x="3487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5 лет до 6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22.6. ФОП ДО)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32" name="Freeform 84"/>
            <p:cNvSpPr>
              <a:spLocks/>
            </p:cNvSpPr>
            <p:nvPr/>
          </p:nvSpPr>
          <p:spPr bwMode="auto">
            <a:xfrm>
              <a:off x="9902" y="5395"/>
              <a:ext cx="3754" cy="1601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10" y="196"/>
                </a:cxn>
                <a:cxn ang="0">
                  <a:pos x="37" y="132"/>
                </a:cxn>
                <a:cxn ang="0">
                  <a:pos x="79" y="78"/>
                </a:cxn>
                <a:cxn ang="0">
                  <a:pos x="133" y="37"/>
                </a:cxn>
                <a:cxn ang="0">
                  <a:pos x="196" y="10"/>
                </a:cxn>
                <a:cxn ang="0">
                  <a:pos x="267" y="0"/>
                </a:cxn>
                <a:cxn ang="0">
                  <a:pos x="3487" y="0"/>
                </a:cxn>
                <a:cxn ang="0">
                  <a:pos x="3558" y="10"/>
                </a:cxn>
                <a:cxn ang="0">
                  <a:pos x="3622" y="37"/>
                </a:cxn>
                <a:cxn ang="0">
                  <a:pos x="3676" y="78"/>
                </a:cxn>
                <a:cxn ang="0">
                  <a:pos x="3718" y="132"/>
                </a:cxn>
                <a:cxn ang="0">
                  <a:pos x="3744" y="196"/>
                </a:cxn>
                <a:cxn ang="0">
                  <a:pos x="3754" y="267"/>
                </a:cxn>
                <a:cxn ang="0">
                  <a:pos x="3754" y="1334"/>
                </a:cxn>
                <a:cxn ang="0">
                  <a:pos x="3744" y="1405"/>
                </a:cxn>
                <a:cxn ang="0">
                  <a:pos x="3718" y="1469"/>
                </a:cxn>
                <a:cxn ang="0">
                  <a:pos x="3676" y="1523"/>
                </a:cxn>
                <a:cxn ang="0">
                  <a:pos x="3622" y="1565"/>
                </a:cxn>
                <a:cxn ang="0">
                  <a:pos x="3558" y="1591"/>
                </a:cxn>
                <a:cxn ang="0">
                  <a:pos x="3487" y="1601"/>
                </a:cxn>
                <a:cxn ang="0">
                  <a:pos x="267" y="1601"/>
                </a:cxn>
                <a:cxn ang="0">
                  <a:pos x="196" y="1591"/>
                </a:cxn>
                <a:cxn ang="0">
                  <a:pos x="133" y="1565"/>
                </a:cxn>
                <a:cxn ang="0">
                  <a:pos x="79" y="1523"/>
                </a:cxn>
                <a:cxn ang="0">
                  <a:pos x="37" y="1469"/>
                </a:cxn>
                <a:cxn ang="0">
                  <a:pos x="10" y="1405"/>
                </a:cxn>
                <a:cxn ang="0">
                  <a:pos x="0" y="1334"/>
                </a:cxn>
                <a:cxn ang="0">
                  <a:pos x="0" y="267"/>
                </a:cxn>
              </a:cxnLst>
              <a:rect l="0" t="0" r="r" b="b"/>
              <a:pathLst>
                <a:path w="3754" h="1601">
                  <a:moveTo>
                    <a:pt x="0" y="267"/>
                  </a:moveTo>
                  <a:lnTo>
                    <a:pt x="10" y="196"/>
                  </a:lnTo>
                  <a:lnTo>
                    <a:pt x="37" y="132"/>
                  </a:lnTo>
                  <a:lnTo>
                    <a:pt x="79" y="78"/>
                  </a:lnTo>
                  <a:lnTo>
                    <a:pt x="133" y="37"/>
                  </a:lnTo>
                  <a:lnTo>
                    <a:pt x="196" y="10"/>
                  </a:lnTo>
                  <a:lnTo>
                    <a:pt x="267" y="0"/>
                  </a:lnTo>
                  <a:lnTo>
                    <a:pt x="3487" y="0"/>
                  </a:lnTo>
                  <a:lnTo>
                    <a:pt x="3558" y="10"/>
                  </a:lnTo>
                  <a:lnTo>
                    <a:pt x="3622" y="37"/>
                  </a:lnTo>
                  <a:lnTo>
                    <a:pt x="3676" y="78"/>
                  </a:lnTo>
                  <a:lnTo>
                    <a:pt x="3718" y="132"/>
                  </a:lnTo>
                  <a:lnTo>
                    <a:pt x="3744" y="196"/>
                  </a:lnTo>
                  <a:lnTo>
                    <a:pt x="3754" y="267"/>
                  </a:lnTo>
                  <a:lnTo>
                    <a:pt x="3754" y="1334"/>
                  </a:lnTo>
                  <a:lnTo>
                    <a:pt x="3744" y="1405"/>
                  </a:lnTo>
                  <a:lnTo>
                    <a:pt x="3718" y="1469"/>
                  </a:lnTo>
                  <a:lnTo>
                    <a:pt x="3676" y="1523"/>
                  </a:lnTo>
                  <a:lnTo>
                    <a:pt x="3622" y="1565"/>
                  </a:lnTo>
                  <a:lnTo>
                    <a:pt x="3558" y="1591"/>
                  </a:lnTo>
                  <a:lnTo>
                    <a:pt x="3487" y="1601"/>
                  </a:lnTo>
                  <a:lnTo>
                    <a:pt x="267" y="1601"/>
                  </a:lnTo>
                  <a:lnTo>
                    <a:pt x="196" y="1591"/>
                  </a:lnTo>
                  <a:lnTo>
                    <a:pt x="133" y="1565"/>
                  </a:lnTo>
                  <a:lnTo>
                    <a:pt x="79" y="1523"/>
                  </a:lnTo>
                  <a:lnTo>
                    <a:pt x="37" y="1469"/>
                  </a:lnTo>
                  <a:lnTo>
                    <a:pt x="10" y="1405"/>
                  </a:lnTo>
                  <a:lnTo>
                    <a:pt x="0" y="1334"/>
                  </a:lnTo>
                  <a:lnTo>
                    <a:pt x="0" y="26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3" name="Freeform 85"/>
            <p:cNvSpPr>
              <a:spLocks/>
            </p:cNvSpPr>
            <p:nvPr/>
          </p:nvSpPr>
          <p:spPr bwMode="auto">
            <a:xfrm>
              <a:off x="9902" y="7308"/>
              <a:ext cx="3754" cy="1745"/>
            </a:xfrm>
            <a:custGeom>
              <a:avLst/>
              <a:gdLst/>
              <a:ahLst/>
              <a:cxnLst>
                <a:cxn ang="0">
                  <a:pos x="3463" y="0"/>
                </a:cxn>
                <a:cxn ang="0">
                  <a:pos x="291" y="0"/>
                </a:cxn>
                <a:cxn ang="0">
                  <a:pos x="214" y="10"/>
                </a:cxn>
                <a:cxn ang="0">
                  <a:pos x="144" y="40"/>
                </a:cxn>
                <a:cxn ang="0">
                  <a:pos x="86" y="85"/>
                </a:cxn>
                <a:cxn ang="0">
                  <a:pos x="40" y="144"/>
                </a:cxn>
                <a:cxn ang="0">
                  <a:pos x="11" y="213"/>
                </a:cxn>
                <a:cxn ang="0">
                  <a:pos x="0" y="291"/>
                </a:cxn>
                <a:cxn ang="0">
                  <a:pos x="0" y="1454"/>
                </a:cxn>
                <a:cxn ang="0">
                  <a:pos x="11" y="1531"/>
                </a:cxn>
                <a:cxn ang="0">
                  <a:pos x="40" y="1601"/>
                </a:cxn>
                <a:cxn ang="0">
                  <a:pos x="86" y="1660"/>
                </a:cxn>
                <a:cxn ang="0">
                  <a:pos x="144" y="1705"/>
                </a:cxn>
                <a:cxn ang="0">
                  <a:pos x="214" y="1734"/>
                </a:cxn>
                <a:cxn ang="0">
                  <a:pos x="291" y="1745"/>
                </a:cxn>
                <a:cxn ang="0">
                  <a:pos x="3463" y="1745"/>
                </a:cxn>
                <a:cxn ang="0">
                  <a:pos x="3541" y="1734"/>
                </a:cxn>
                <a:cxn ang="0">
                  <a:pos x="3610" y="1705"/>
                </a:cxn>
                <a:cxn ang="0">
                  <a:pos x="3669" y="1660"/>
                </a:cxn>
                <a:cxn ang="0">
                  <a:pos x="3714" y="1601"/>
                </a:cxn>
                <a:cxn ang="0">
                  <a:pos x="3744" y="1531"/>
                </a:cxn>
                <a:cxn ang="0">
                  <a:pos x="3754" y="1454"/>
                </a:cxn>
                <a:cxn ang="0">
                  <a:pos x="3754" y="291"/>
                </a:cxn>
                <a:cxn ang="0">
                  <a:pos x="3744" y="213"/>
                </a:cxn>
                <a:cxn ang="0">
                  <a:pos x="3714" y="144"/>
                </a:cxn>
                <a:cxn ang="0">
                  <a:pos x="3669" y="85"/>
                </a:cxn>
                <a:cxn ang="0">
                  <a:pos x="3610" y="40"/>
                </a:cxn>
                <a:cxn ang="0">
                  <a:pos x="3541" y="10"/>
                </a:cxn>
                <a:cxn ang="0">
                  <a:pos x="3463" y="0"/>
                </a:cxn>
              </a:cxnLst>
              <a:rect l="0" t="0" r="r" b="b"/>
              <a:pathLst>
                <a:path w="3754" h="1745">
                  <a:moveTo>
                    <a:pt x="3463" y="0"/>
                  </a:moveTo>
                  <a:lnTo>
                    <a:pt x="291" y="0"/>
                  </a:lnTo>
                  <a:lnTo>
                    <a:pt x="214" y="10"/>
                  </a:lnTo>
                  <a:lnTo>
                    <a:pt x="144" y="40"/>
                  </a:lnTo>
                  <a:lnTo>
                    <a:pt x="86" y="85"/>
                  </a:lnTo>
                  <a:lnTo>
                    <a:pt x="40" y="144"/>
                  </a:lnTo>
                  <a:lnTo>
                    <a:pt x="11" y="213"/>
                  </a:lnTo>
                  <a:lnTo>
                    <a:pt x="0" y="291"/>
                  </a:lnTo>
                  <a:lnTo>
                    <a:pt x="0" y="1454"/>
                  </a:lnTo>
                  <a:lnTo>
                    <a:pt x="11" y="1531"/>
                  </a:lnTo>
                  <a:lnTo>
                    <a:pt x="40" y="1601"/>
                  </a:lnTo>
                  <a:lnTo>
                    <a:pt x="86" y="1660"/>
                  </a:lnTo>
                  <a:lnTo>
                    <a:pt x="144" y="1705"/>
                  </a:lnTo>
                  <a:lnTo>
                    <a:pt x="214" y="1734"/>
                  </a:lnTo>
                  <a:lnTo>
                    <a:pt x="291" y="1745"/>
                  </a:lnTo>
                  <a:lnTo>
                    <a:pt x="3463" y="1745"/>
                  </a:lnTo>
                  <a:lnTo>
                    <a:pt x="3541" y="1734"/>
                  </a:lnTo>
                  <a:lnTo>
                    <a:pt x="3610" y="1705"/>
                  </a:lnTo>
                  <a:lnTo>
                    <a:pt x="3669" y="1660"/>
                  </a:lnTo>
                  <a:lnTo>
                    <a:pt x="3714" y="1601"/>
                  </a:lnTo>
                  <a:lnTo>
                    <a:pt x="3744" y="1531"/>
                  </a:lnTo>
                  <a:lnTo>
                    <a:pt x="3754" y="1454"/>
                  </a:lnTo>
                  <a:lnTo>
                    <a:pt x="3754" y="291"/>
                  </a:lnTo>
                  <a:lnTo>
                    <a:pt x="3744" y="213"/>
                  </a:lnTo>
                  <a:lnTo>
                    <a:pt x="3714" y="144"/>
                  </a:lnTo>
                  <a:lnTo>
                    <a:pt x="3669" y="85"/>
                  </a:lnTo>
                  <a:lnTo>
                    <a:pt x="3610" y="40"/>
                  </a:lnTo>
                  <a:lnTo>
                    <a:pt x="3541" y="10"/>
                  </a:lnTo>
                  <a:lnTo>
                    <a:pt x="346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6 лет до 7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22.7. ФОП ДО)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34" name="Freeform 86"/>
            <p:cNvSpPr>
              <a:spLocks/>
            </p:cNvSpPr>
            <p:nvPr/>
          </p:nvSpPr>
          <p:spPr bwMode="auto">
            <a:xfrm>
              <a:off x="9902" y="7308"/>
              <a:ext cx="3754" cy="1745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1" y="213"/>
                </a:cxn>
                <a:cxn ang="0">
                  <a:pos x="40" y="144"/>
                </a:cxn>
                <a:cxn ang="0">
                  <a:pos x="86" y="85"/>
                </a:cxn>
                <a:cxn ang="0">
                  <a:pos x="144" y="40"/>
                </a:cxn>
                <a:cxn ang="0">
                  <a:pos x="214" y="10"/>
                </a:cxn>
                <a:cxn ang="0">
                  <a:pos x="291" y="0"/>
                </a:cxn>
                <a:cxn ang="0">
                  <a:pos x="3463" y="0"/>
                </a:cxn>
                <a:cxn ang="0">
                  <a:pos x="3541" y="10"/>
                </a:cxn>
                <a:cxn ang="0">
                  <a:pos x="3610" y="40"/>
                </a:cxn>
                <a:cxn ang="0">
                  <a:pos x="3669" y="85"/>
                </a:cxn>
                <a:cxn ang="0">
                  <a:pos x="3714" y="144"/>
                </a:cxn>
                <a:cxn ang="0">
                  <a:pos x="3744" y="213"/>
                </a:cxn>
                <a:cxn ang="0">
                  <a:pos x="3754" y="291"/>
                </a:cxn>
                <a:cxn ang="0">
                  <a:pos x="3754" y="1454"/>
                </a:cxn>
                <a:cxn ang="0">
                  <a:pos x="3744" y="1531"/>
                </a:cxn>
                <a:cxn ang="0">
                  <a:pos x="3714" y="1601"/>
                </a:cxn>
                <a:cxn ang="0">
                  <a:pos x="3669" y="1660"/>
                </a:cxn>
                <a:cxn ang="0">
                  <a:pos x="3610" y="1705"/>
                </a:cxn>
                <a:cxn ang="0">
                  <a:pos x="3541" y="1734"/>
                </a:cxn>
                <a:cxn ang="0">
                  <a:pos x="3463" y="1745"/>
                </a:cxn>
                <a:cxn ang="0">
                  <a:pos x="291" y="1745"/>
                </a:cxn>
                <a:cxn ang="0">
                  <a:pos x="214" y="1734"/>
                </a:cxn>
                <a:cxn ang="0">
                  <a:pos x="144" y="1705"/>
                </a:cxn>
                <a:cxn ang="0">
                  <a:pos x="86" y="1660"/>
                </a:cxn>
                <a:cxn ang="0">
                  <a:pos x="40" y="1601"/>
                </a:cxn>
                <a:cxn ang="0">
                  <a:pos x="11" y="1531"/>
                </a:cxn>
                <a:cxn ang="0">
                  <a:pos x="0" y="1454"/>
                </a:cxn>
                <a:cxn ang="0">
                  <a:pos x="0" y="291"/>
                </a:cxn>
              </a:cxnLst>
              <a:rect l="0" t="0" r="r" b="b"/>
              <a:pathLst>
                <a:path w="3754" h="1745">
                  <a:moveTo>
                    <a:pt x="0" y="291"/>
                  </a:moveTo>
                  <a:lnTo>
                    <a:pt x="11" y="213"/>
                  </a:lnTo>
                  <a:lnTo>
                    <a:pt x="40" y="144"/>
                  </a:lnTo>
                  <a:lnTo>
                    <a:pt x="86" y="85"/>
                  </a:lnTo>
                  <a:lnTo>
                    <a:pt x="144" y="40"/>
                  </a:lnTo>
                  <a:lnTo>
                    <a:pt x="214" y="10"/>
                  </a:lnTo>
                  <a:lnTo>
                    <a:pt x="291" y="0"/>
                  </a:lnTo>
                  <a:lnTo>
                    <a:pt x="3463" y="0"/>
                  </a:lnTo>
                  <a:lnTo>
                    <a:pt x="3541" y="10"/>
                  </a:lnTo>
                  <a:lnTo>
                    <a:pt x="3610" y="40"/>
                  </a:lnTo>
                  <a:lnTo>
                    <a:pt x="3669" y="85"/>
                  </a:lnTo>
                  <a:lnTo>
                    <a:pt x="3714" y="144"/>
                  </a:lnTo>
                  <a:lnTo>
                    <a:pt x="3744" y="213"/>
                  </a:lnTo>
                  <a:lnTo>
                    <a:pt x="3754" y="291"/>
                  </a:lnTo>
                  <a:lnTo>
                    <a:pt x="3754" y="1454"/>
                  </a:lnTo>
                  <a:lnTo>
                    <a:pt x="3744" y="1531"/>
                  </a:lnTo>
                  <a:lnTo>
                    <a:pt x="3714" y="1601"/>
                  </a:lnTo>
                  <a:lnTo>
                    <a:pt x="3669" y="1660"/>
                  </a:lnTo>
                  <a:lnTo>
                    <a:pt x="3610" y="1705"/>
                  </a:lnTo>
                  <a:lnTo>
                    <a:pt x="3541" y="1734"/>
                  </a:lnTo>
                  <a:lnTo>
                    <a:pt x="3463" y="1745"/>
                  </a:lnTo>
                  <a:lnTo>
                    <a:pt x="291" y="1745"/>
                  </a:lnTo>
                  <a:lnTo>
                    <a:pt x="214" y="1734"/>
                  </a:lnTo>
                  <a:lnTo>
                    <a:pt x="144" y="1705"/>
                  </a:lnTo>
                  <a:lnTo>
                    <a:pt x="86" y="1660"/>
                  </a:lnTo>
                  <a:lnTo>
                    <a:pt x="40" y="1601"/>
                  </a:lnTo>
                  <a:lnTo>
                    <a:pt x="11" y="1531"/>
                  </a:lnTo>
                  <a:lnTo>
                    <a:pt x="0" y="1454"/>
                  </a:lnTo>
                  <a:lnTo>
                    <a:pt x="0" y="291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5" name="Freeform 87"/>
            <p:cNvSpPr>
              <a:spLocks/>
            </p:cNvSpPr>
            <p:nvPr/>
          </p:nvSpPr>
          <p:spPr bwMode="auto">
            <a:xfrm>
              <a:off x="5539" y="7317"/>
              <a:ext cx="3910" cy="1736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89" y="0"/>
                </a:cxn>
                <a:cxn ang="0">
                  <a:pos x="212" y="10"/>
                </a:cxn>
                <a:cxn ang="0">
                  <a:pos x="143" y="39"/>
                </a:cxn>
                <a:cxn ang="0">
                  <a:pos x="85" y="84"/>
                </a:cxn>
                <a:cxn ang="0">
                  <a:pos x="40" y="143"/>
                </a:cxn>
                <a:cxn ang="0">
                  <a:pos x="11" y="212"/>
                </a:cxn>
                <a:cxn ang="0">
                  <a:pos x="0" y="289"/>
                </a:cxn>
                <a:cxn ang="0">
                  <a:pos x="0" y="1446"/>
                </a:cxn>
                <a:cxn ang="0">
                  <a:pos x="11" y="1522"/>
                </a:cxn>
                <a:cxn ang="0">
                  <a:pos x="40" y="1592"/>
                </a:cxn>
                <a:cxn ang="0">
                  <a:pos x="85" y="1650"/>
                </a:cxn>
                <a:cxn ang="0">
                  <a:pos x="143" y="1695"/>
                </a:cxn>
                <a:cxn ang="0">
                  <a:pos x="212" y="1724"/>
                </a:cxn>
                <a:cxn ang="0">
                  <a:pos x="289" y="1735"/>
                </a:cxn>
                <a:cxn ang="0">
                  <a:pos x="3621" y="1735"/>
                </a:cxn>
                <a:cxn ang="0">
                  <a:pos x="3698" y="1724"/>
                </a:cxn>
                <a:cxn ang="0">
                  <a:pos x="3767" y="1695"/>
                </a:cxn>
                <a:cxn ang="0">
                  <a:pos x="3825" y="1650"/>
                </a:cxn>
                <a:cxn ang="0">
                  <a:pos x="3870" y="1592"/>
                </a:cxn>
                <a:cxn ang="0">
                  <a:pos x="3899" y="1522"/>
                </a:cxn>
                <a:cxn ang="0">
                  <a:pos x="3910" y="1446"/>
                </a:cxn>
                <a:cxn ang="0">
                  <a:pos x="3910" y="289"/>
                </a:cxn>
                <a:cxn ang="0">
                  <a:pos x="3899" y="212"/>
                </a:cxn>
                <a:cxn ang="0">
                  <a:pos x="3870" y="143"/>
                </a:cxn>
                <a:cxn ang="0">
                  <a:pos x="3825" y="84"/>
                </a:cxn>
                <a:cxn ang="0">
                  <a:pos x="3767" y="39"/>
                </a:cxn>
                <a:cxn ang="0">
                  <a:pos x="3698" y="10"/>
                </a:cxn>
                <a:cxn ang="0">
                  <a:pos x="3621" y="0"/>
                </a:cxn>
              </a:cxnLst>
              <a:rect l="0" t="0" r="r" b="b"/>
              <a:pathLst>
                <a:path w="3910" h="1736">
                  <a:moveTo>
                    <a:pt x="3621" y="0"/>
                  </a:moveTo>
                  <a:lnTo>
                    <a:pt x="289" y="0"/>
                  </a:lnTo>
                  <a:lnTo>
                    <a:pt x="212" y="10"/>
                  </a:lnTo>
                  <a:lnTo>
                    <a:pt x="143" y="39"/>
                  </a:lnTo>
                  <a:lnTo>
                    <a:pt x="85" y="84"/>
                  </a:lnTo>
                  <a:lnTo>
                    <a:pt x="40" y="143"/>
                  </a:lnTo>
                  <a:lnTo>
                    <a:pt x="11" y="212"/>
                  </a:lnTo>
                  <a:lnTo>
                    <a:pt x="0" y="289"/>
                  </a:lnTo>
                  <a:lnTo>
                    <a:pt x="0" y="1446"/>
                  </a:lnTo>
                  <a:lnTo>
                    <a:pt x="11" y="1522"/>
                  </a:lnTo>
                  <a:lnTo>
                    <a:pt x="40" y="1592"/>
                  </a:lnTo>
                  <a:lnTo>
                    <a:pt x="85" y="1650"/>
                  </a:lnTo>
                  <a:lnTo>
                    <a:pt x="143" y="1695"/>
                  </a:lnTo>
                  <a:lnTo>
                    <a:pt x="212" y="1724"/>
                  </a:lnTo>
                  <a:lnTo>
                    <a:pt x="289" y="1735"/>
                  </a:lnTo>
                  <a:lnTo>
                    <a:pt x="3621" y="1735"/>
                  </a:lnTo>
                  <a:lnTo>
                    <a:pt x="3698" y="1724"/>
                  </a:lnTo>
                  <a:lnTo>
                    <a:pt x="3767" y="1695"/>
                  </a:lnTo>
                  <a:lnTo>
                    <a:pt x="3825" y="1650"/>
                  </a:lnTo>
                  <a:lnTo>
                    <a:pt x="3870" y="1592"/>
                  </a:lnTo>
                  <a:lnTo>
                    <a:pt x="3899" y="1522"/>
                  </a:lnTo>
                  <a:lnTo>
                    <a:pt x="3910" y="1446"/>
                  </a:lnTo>
                  <a:lnTo>
                    <a:pt x="3910" y="289"/>
                  </a:lnTo>
                  <a:lnTo>
                    <a:pt x="3899" y="212"/>
                  </a:lnTo>
                  <a:lnTo>
                    <a:pt x="3870" y="143"/>
                  </a:lnTo>
                  <a:lnTo>
                    <a:pt x="3825" y="84"/>
                  </a:lnTo>
                  <a:lnTo>
                    <a:pt x="3767" y="39"/>
                  </a:lnTo>
                  <a:lnTo>
                    <a:pt x="3698" y="10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2000" dirty="0" smtClean="0">
                  <a:latin typeface="Garamond" pitchFamily="18" charset="0"/>
                </a:rPr>
                <a:t>От 3 лет до 4 лет</a:t>
              </a:r>
            </a:p>
            <a:p>
              <a:r>
                <a:rPr lang="ru-RU" sz="2000" dirty="0" smtClean="0">
                  <a:latin typeface="Garamond" pitchFamily="18" charset="0"/>
                </a:rPr>
                <a:t>(п. 22.4. ФОП ДО)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36" name="Freeform 88"/>
            <p:cNvSpPr>
              <a:spLocks/>
            </p:cNvSpPr>
            <p:nvPr/>
          </p:nvSpPr>
          <p:spPr bwMode="auto">
            <a:xfrm>
              <a:off x="5539" y="7317"/>
              <a:ext cx="3910" cy="1736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1" y="212"/>
                </a:cxn>
                <a:cxn ang="0">
                  <a:pos x="40" y="143"/>
                </a:cxn>
                <a:cxn ang="0">
                  <a:pos x="85" y="84"/>
                </a:cxn>
                <a:cxn ang="0">
                  <a:pos x="143" y="39"/>
                </a:cxn>
                <a:cxn ang="0">
                  <a:pos x="212" y="10"/>
                </a:cxn>
                <a:cxn ang="0">
                  <a:pos x="289" y="0"/>
                </a:cxn>
                <a:cxn ang="0">
                  <a:pos x="3621" y="0"/>
                </a:cxn>
                <a:cxn ang="0">
                  <a:pos x="3698" y="10"/>
                </a:cxn>
                <a:cxn ang="0">
                  <a:pos x="3767" y="39"/>
                </a:cxn>
                <a:cxn ang="0">
                  <a:pos x="3825" y="84"/>
                </a:cxn>
                <a:cxn ang="0">
                  <a:pos x="3870" y="143"/>
                </a:cxn>
                <a:cxn ang="0">
                  <a:pos x="3899" y="212"/>
                </a:cxn>
                <a:cxn ang="0">
                  <a:pos x="3910" y="289"/>
                </a:cxn>
                <a:cxn ang="0">
                  <a:pos x="3910" y="1446"/>
                </a:cxn>
                <a:cxn ang="0">
                  <a:pos x="3899" y="1522"/>
                </a:cxn>
                <a:cxn ang="0">
                  <a:pos x="3870" y="1592"/>
                </a:cxn>
                <a:cxn ang="0">
                  <a:pos x="3825" y="1650"/>
                </a:cxn>
                <a:cxn ang="0">
                  <a:pos x="3767" y="1695"/>
                </a:cxn>
                <a:cxn ang="0">
                  <a:pos x="3698" y="1724"/>
                </a:cxn>
                <a:cxn ang="0">
                  <a:pos x="3621" y="1735"/>
                </a:cxn>
                <a:cxn ang="0">
                  <a:pos x="289" y="1735"/>
                </a:cxn>
                <a:cxn ang="0">
                  <a:pos x="212" y="1724"/>
                </a:cxn>
                <a:cxn ang="0">
                  <a:pos x="143" y="1695"/>
                </a:cxn>
                <a:cxn ang="0">
                  <a:pos x="85" y="1650"/>
                </a:cxn>
                <a:cxn ang="0">
                  <a:pos x="40" y="1592"/>
                </a:cxn>
                <a:cxn ang="0">
                  <a:pos x="11" y="1522"/>
                </a:cxn>
                <a:cxn ang="0">
                  <a:pos x="0" y="1446"/>
                </a:cxn>
                <a:cxn ang="0">
                  <a:pos x="0" y="289"/>
                </a:cxn>
              </a:cxnLst>
              <a:rect l="0" t="0" r="r" b="b"/>
              <a:pathLst>
                <a:path w="3910" h="1736">
                  <a:moveTo>
                    <a:pt x="0" y="289"/>
                  </a:moveTo>
                  <a:lnTo>
                    <a:pt x="11" y="212"/>
                  </a:lnTo>
                  <a:lnTo>
                    <a:pt x="40" y="143"/>
                  </a:lnTo>
                  <a:lnTo>
                    <a:pt x="85" y="84"/>
                  </a:lnTo>
                  <a:lnTo>
                    <a:pt x="143" y="39"/>
                  </a:lnTo>
                  <a:lnTo>
                    <a:pt x="212" y="10"/>
                  </a:lnTo>
                  <a:lnTo>
                    <a:pt x="289" y="0"/>
                  </a:lnTo>
                  <a:lnTo>
                    <a:pt x="3621" y="0"/>
                  </a:lnTo>
                  <a:lnTo>
                    <a:pt x="3698" y="10"/>
                  </a:lnTo>
                  <a:lnTo>
                    <a:pt x="3767" y="39"/>
                  </a:lnTo>
                  <a:lnTo>
                    <a:pt x="3825" y="84"/>
                  </a:lnTo>
                  <a:lnTo>
                    <a:pt x="3870" y="143"/>
                  </a:lnTo>
                  <a:lnTo>
                    <a:pt x="3899" y="212"/>
                  </a:lnTo>
                  <a:lnTo>
                    <a:pt x="3910" y="289"/>
                  </a:lnTo>
                  <a:lnTo>
                    <a:pt x="3910" y="1446"/>
                  </a:lnTo>
                  <a:lnTo>
                    <a:pt x="3899" y="1522"/>
                  </a:lnTo>
                  <a:lnTo>
                    <a:pt x="3870" y="1592"/>
                  </a:lnTo>
                  <a:lnTo>
                    <a:pt x="3825" y="1650"/>
                  </a:lnTo>
                  <a:lnTo>
                    <a:pt x="3767" y="1695"/>
                  </a:lnTo>
                  <a:lnTo>
                    <a:pt x="3698" y="1724"/>
                  </a:lnTo>
                  <a:lnTo>
                    <a:pt x="3621" y="1735"/>
                  </a:lnTo>
                  <a:lnTo>
                    <a:pt x="289" y="1735"/>
                  </a:lnTo>
                  <a:lnTo>
                    <a:pt x="212" y="1724"/>
                  </a:lnTo>
                  <a:lnTo>
                    <a:pt x="143" y="1695"/>
                  </a:lnTo>
                  <a:lnTo>
                    <a:pt x="85" y="1650"/>
                  </a:lnTo>
                  <a:lnTo>
                    <a:pt x="40" y="1592"/>
                  </a:lnTo>
                  <a:lnTo>
                    <a:pt x="11" y="1522"/>
                  </a:lnTo>
                  <a:lnTo>
                    <a:pt x="0" y="1446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7" name="Freeform 89"/>
            <p:cNvSpPr>
              <a:spLocks/>
            </p:cNvSpPr>
            <p:nvPr/>
          </p:nvSpPr>
          <p:spPr bwMode="auto">
            <a:xfrm>
              <a:off x="7591" y="2685"/>
              <a:ext cx="4414" cy="600"/>
            </a:xfrm>
            <a:custGeom>
              <a:avLst/>
              <a:gdLst/>
              <a:ahLst/>
              <a:cxnLst>
                <a:cxn ang="0">
                  <a:pos x="4314" y="0"/>
                </a:cxn>
                <a:cxn ang="0">
                  <a:pos x="100" y="0"/>
                </a:cxn>
                <a:cxn ang="0">
                  <a:pos x="61" y="7"/>
                </a:cxn>
                <a:cxn ang="0">
                  <a:pos x="29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0"/>
                </a:cxn>
                <a:cxn ang="0">
                  <a:pos x="8" y="539"/>
                </a:cxn>
                <a:cxn ang="0">
                  <a:pos x="29" y="570"/>
                </a:cxn>
                <a:cxn ang="0">
                  <a:pos x="61" y="592"/>
                </a:cxn>
                <a:cxn ang="0">
                  <a:pos x="100" y="600"/>
                </a:cxn>
                <a:cxn ang="0">
                  <a:pos x="4314" y="600"/>
                </a:cxn>
                <a:cxn ang="0">
                  <a:pos x="4353" y="592"/>
                </a:cxn>
                <a:cxn ang="0">
                  <a:pos x="4384" y="570"/>
                </a:cxn>
                <a:cxn ang="0">
                  <a:pos x="4406" y="539"/>
                </a:cxn>
                <a:cxn ang="0">
                  <a:pos x="4414" y="500"/>
                </a:cxn>
                <a:cxn ang="0">
                  <a:pos x="4414" y="100"/>
                </a:cxn>
                <a:cxn ang="0">
                  <a:pos x="4406" y="61"/>
                </a:cxn>
                <a:cxn ang="0">
                  <a:pos x="4384" y="29"/>
                </a:cxn>
                <a:cxn ang="0">
                  <a:pos x="4353" y="7"/>
                </a:cxn>
                <a:cxn ang="0">
                  <a:pos x="4314" y="0"/>
                </a:cxn>
              </a:cxnLst>
              <a:rect l="0" t="0" r="r" b="b"/>
              <a:pathLst>
                <a:path w="4414" h="600">
                  <a:moveTo>
                    <a:pt x="4314" y="0"/>
                  </a:moveTo>
                  <a:lnTo>
                    <a:pt x="100" y="0"/>
                  </a:lnTo>
                  <a:lnTo>
                    <a:pt x="61" y="7"/>
                  </a:lnTo>
                  <a:lnTo>
                    <a:pt x="29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0"/>
                  </a:lnTo>
                  <a:lnTo>
                    <a:pt x="8" y="539"/>
                  </a:lnTo>
                  <a:lnTo>
                    <a:pt x="29" y="570"/>
                  </a:lnTo>
                  <a:lnTo>
                    <a:pt x="61" y="592"/>
                  </a:lnTo>
                  <a:lnTo>
                    <a:pt x="100" y="600"/>
                  </a:lnTo>
                  <a:lnTo>
                    <a:pt x="4314" y="600"/>
                  </a:lnTo>
                  <a:lnTo>
                    <a:pt x="4353" y="592"/>
                  </a:lnTo>
                  <a:lnTo>
                    <a:pt x="4384" y="570"/>
                  </a:lnTo>
                  <a:lnTo>
                    <a:pt x="4406" y="539"/>
                  </a:lnTo>
                  <a:lnTo>
                    <a:pt x="4414" y="500"/>
                  </a:lnTo>
                  <a:lnTo>
                    <a:pt x="4414" y="100"/>
                  </a:lnTo>
                  <a:lnTo>
                    <a:pt x="4406" y="61"/>
                  </a:lnTo>
                  <a:lnTo>
                    <a:pt x="4384" y="29"/>
                  </a:lnTo>
                  <a:lnTo>
                    <a:pt x="4353" y="7"/>
                  </a:lnTo>
                  <a:lnTo>
                    <a:pt x="4314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000" dirty="0" smtClean="0">
                  <a:latin typeface="Garamond" pitchFamily="18" charset="0"/>
                </a:rPr>
                <a:t>Задачи и содержание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38" name="Freeform 90"/>
            <p:cNvSpPr>
              <a:spLocks/>
            </p:cNvSpPr>
            <p:nvPr/>
          </p:nvSpPr>
          <p:spPr bwMode="auto">
            <a:xfrm>
              <a:off x="7591" y="2685"/>
              <a:ext cx="4414" cy="6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29" y="29"/>
                </a:cxn>
                <a:cxn ang="0">
                  <a:pos x="61" y="7"/>
                </a:cxn>
                <a:cxn ang="0">
                  <a:pos x="100" y="0"/>
                </a:cxn>
                <a:cxn ang="0">
                  <a:pos x="4314" y="0"/>
                </a:cxn>
                <a:cxn ang="0">
                  <a:pos x="4353" y="7"/>
                </a:cxn>
                <a:cxn ang="0">
                  <a:pos x="4384" y="29"/>
                </a:cxn>
                <a:cxn ang="0">
                  <a:pos x="4406" y="61"/>
                </a:cxn>
                <a:cxn ang="0">
                  <a:pos x="4414" y="100"/>
                </a:cxn>
                <a:cxn ang="0">
                  <a:pos x="4414" y="500"/>
                </a:cxn>
                <a:cxn ang="0">
                  <a:pos x="4406" y="539"/>
                </a:cxn>
                <a:cxn ang="0">
                  <a:pos x="4384" y="570"/>
                </a:cxn>
                <a:cxn ang="0">
                  <a:pos x="4353" y="592"/>
                </a:cxn>
                <a:cxn ang="0">
                  <a:pos x="4314" y="600"/>
                </a:cxn>
                <a:cxn ang="0">
                  <a:pos x="100" y="600"/>
                </a:cxn>
                <a:cxn ang="0">
                  <a:pos x="61" y="592"/>
                </a:cxn>
                <a:cxn ang="0">
                  <a:pos x="29" y="570"/>
                </a:cxn>
                <a:cxn ang="0">
                  <a:pos x="8" y="539"/>
                </a:cxn>
                <a:cxn ang="0">
                  <a:pos x="0" y="500"/>
                </a:cxn>
                <a:cxn ang="0">
                  <a:pos x="0" y="100"/>
                </a:cxn>
              </a:cxnLst>
              <a:rect l="0" t="0" r="r" b="b"/>
              <a:pathLst>
                <a:path w="4414" h="600">
                  <a:moveTo>
                    <a:pt x="0" y="100"/>
                  </a:moveTo>
                  <a:lnTo>
                    <a:pt x="8" y="61"/>
                  </a:lnTo>
                  <a:lnTo>
                    <a:pt x="29" y="29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4314" y="0"/>
                  </a:lnTo>
                  <a:lnTo>
                    <a:pt x="4353" y="7"/>
                  </a:lnTo>
                  <a:lnTo>
                    <a:pt x="4384" y="29"/>
                  </a:lnTo>
                  <a:lnTo>
                    <a:pt x="4406" y="61"/>
                  </a:lnTo>
                  <a:lnTo>
                    <a:pt x="4414" y="100"/>
                  </a:lnTo>
                  <a:lnTo>
                    <a:pt x="4414" y="500"/>
                  </a:lnTo>
                  <a:lnTo>
                    <a:pt x="4406" y="539"/>
                  </a:lnTo>
                  <a:lnTo>
                    <a:pt x="4384" y="570"/>
                  </a:lnTo>
                  <a:lnTo>
                    <a:pt x="4353" y="592"/>
                  </a:lnTo>
                  <a:lnTo>
                    <a:pt x="4314" y="600"/>
                  </a:lnTo>
                  <a:lnTo>
                    <a:pt x="100" y="600"/>
                  </a:lnTo>
                  <a:lnTo>
                    <a:pt x="61" y="592"/>
                  </a:lnTo>
                  <a:lnTo>
                    <a:pt x="29" y="570"/>
                  </a:lnTo>
                  <a:lnTo>
                    <a:pt x="8" y="539"/>
                  </a:lnTo>
                  <a:lnTo>
                    <a:pt x="0" y="5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9" name="Freeform 91"/>
            <p:cNvSpPr>
              <a:spLocks/>
            </p:cNvSpPr>
            <p:nvPr/>
          </p:nvSpPr>
          <p:spPr bwMode="auto">
            <a:xfrm>
              <a:off x="1610" y="2685"/>
              <a:ext cx="2432" cy="600"/>
            </a:xfrm>
            <a:custGeom>
              <a:avLst/>
              <a:gdLst/>
              <a:ahLst/>
              <a:cxnLst>
                <a:cxn ang="0">
                  <a:pos x="2332" y="0"/>
                </a:cxn>
                <a:cxn ang="0">
                  <a:pos x="100" y="0"/>
                </a:cxn>
                <a:cxn ang="0">
                  <a:pos x="61" y="7"/>
                </a:cxn>
                <a:cxn ang="0">
                  <a:pos x="30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0" y="500"/>
                </a:cxn>
                <a:cxn ang="0">
                  <a:pos x="8" y="539"/>
                </a:cxn>
                <a:cxn ang="0">
                  <a:pos x="30" y="570"/>
                </a:cxn>
                <a:cxn ang="0">
                  <a:pos x="61" y="592"/>
                </a:cxn>
                <a:cxn ang="0">
                  <a:pos x="100" y="600"/>
                </a:cxn>
                <a:cxn ang="0">
                  <a:pos x="2332" y="600"/>
                </a:cxn>
                <a:cxn ang="0">
                  <a:pos x="2371" y="592"/>
                </a:cxn>
                <a:cxn ang="0">
                  <a:pos x="2402" y="570"/>
                </a:cxn>
                <a:cxn ang="0">
                  <a:pos x="2424" y="539"/>
                </a:cxn>
                <a:cxn ang="0">
                  <a:pos x="2432" y="500"/>
                </a:cxn>
                <a:cxn ang="0">
                  <a:pos x="2432" y="100"/>
                </a:cxn>
                <a:cxn ang="0">
                  <a:pos x="2424" y="61"/>
                </a:cxn>
                <a:cxn ang="0">
                  <a:pos x="2402" y="29"/>
                </a:cxn>
                <a:cxn ang="0">
                  <a:pos x="2371" y="7"/>
                </a:cxn>
                <a:cxn ang="0">
                  <a:pos x="2332" y="0"/>
                </a:cxn>
              </a:cxnLst>
              <a:rect l="0" t="0" r="r" b="b"/>
              <a:pathLst>
                <a:path w="2432" h="600">
                  <a:moveTo>
                    <a:pt x="2332" y="0"/>
                  </a:moveTo>
                  <a:lnTo>
                    <a:pt x="100" y="0"/>
                  </a:lnTo>
                  <a:lnTo>
                    <a:pt x="61" y="7"/>
                  </a:lnTo>
                  <a:lnTo>
                    <a:pt x="30" y="29"/>
                  </a:lnTo>
                  <a:lnTo>
                    <a:pt x="8" y="61"/>
                  </a:lnTo>
                  <a:lnTo>
                    <a:pt x="0" y="100"/>
                  </a:lnTo>
                  <a:lnTo>
                    <a:pt x="0" y="500"/>
                  </a:lnTo>
                  <a:lnTo>
                    <a:pt x="8" y="539"/>
                  </a:lnTo>
                  <a:lnTo>
                    <a:pt x="30" y="570"/>
                  </a:lnTo>
                  <a:lnTo>
                    <a:pt x="61" y="592"/>
                  </a:lnTo>
                  <a:lnTo>
                    <a:pt x="100" y="600"/>
                  </a:lnTo>
                  <a:lnTo>
                    <a:pt x="2332" y="600"/>
                  </a:lnTo>
                  <a:lnTo>
                    <a:pt x="2371" y="592"/>
                  </a:lnTo>
                  <a:lnTo>
                    <a:pt x="2402" y="570"/>
                  </a:lnTo>
                  <a:lnTo>
                    <a:pt x="2424" y="539"/>
                  </a:lnTo>
                  <a:lnTo>
                    <a:pt x="2432" y="500"/>
                  </a:lnTo>
                  <a:lnTo>
                    <a:pt x="2432" y="100"/>
                  </a:lnTo>
                  <a:lnTo>
                    <a:pt x="2424" y="61"/>
                  </a:lnTo>
                  <a:lnTo>
                    <a:pt x="2402" y="29"/>
                  </a:lnTo>
                  <a:lnTo>
                    <a:pt x="2371" y="7"/>
                  </a:lnTo>
                  <a:lnTo>
                    <a:pt x="233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000" dirty="0" smtClean="0">
                  <a:latin typeface="Garamond" pitchFamily="18" charset="0"/>
                </a:rPr>
                <a:t>Ценности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40" name="Freeform 92"/>
            <p:cNvSpPr>
              <a:spLocks/>
            </p:cNvSpPr>
            <p:nvPr/>
          </p:nvSpPr>
          <p:spPr bwMode="auto">
            <a:xfrm>
              <a:off x="1610" y="2685"/>
              <a:ext cx="2432" cy="6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8" y="61"/>
                </a:cxn>
                <a:cxn ang="0">
                  <a:pos x="30" y="29"/>
                </a:cxn>
                <a:cxn ang="0">
                  <a:pos x="61" y="7"/>
                </a:cxn>
                <a:cxn ang="0">
                  <a:pos x="100" y="0"/>
                </a:cxn>
                <a:cxn ang="0">
                  <a:pos x="2332" y="0"/>
                </a:cxn>
                <a:cxn ang="0">
                  <a:pos x="2371" y="7"/>
                </a:cxn>
                <a:cxn ang="0">
                  <a:pos x="2402" y="29"/>
                </a:cxn>
                <a:cxn ang="0">
                  <a:pos x="2424" y="61"/>
                </a:cxn>
                <a:cxn ang="0">
                  <a:pos x="2432" y="100"/>
                </a:cxn>
                <a:cxn ang="0">
                  <a:pos x="2432" y="500"/>
                </a:cxn>
                <a:cxn ang="0">
                  <a:pos x="2424" y="539"/>
                </a:cxn>
                <a:cxn ang="0">
                  <a:pos x="2402" y="570"/>
                </a:cxn>
                <a:cxn ang="0">
                  <a:pos x="2371" y="592"/>
                </a:cxn>
                <a:cxn ang="0">
                  <a:pos x="2332" y="600"/>
                </a:cxn>
                <a:cxn ang="0">
                  <a:pos x="100" y="600"/>
                </a:cxn>
                <a:cxn ang="0">
                  <a:pos x="61" y="592"/>
                </a:cxn>
                <a:cxn ang="0">
                  <a:pos x="30" y="570"/>
                </a:cxn>
                <a:cxn ang="0">
                  <a:pos x="8" y="539"/>
                </a:cxn>
                <a:cxn ang="0">
                  <a:pos x="0" y="500"/>
                </a:cxn>
                <a:cxn ang="0">
                  <a:pos x="0" y="100"/>
                </a:cxn>
              </a:cxnLst>
              <a:rect l="0" t="0" r="r" b="b"/>
              <a:pathLst>
                <a:path w="2432" h="600">
                  <a:moveTo>
                    <a:pt x="0" y="100"/>
                  </a:moveTo>
                  <a:lnTo>
                    <a:pt x="8" y="61"/>
                  </a:lnTo>
                  <a:lnTo>
                    <a:pt x="30" y="29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2332" y="0"/>
                  </a:lnTo>
                  <a:lnTo>
                    <a:pt x="2371" y="7"/>
                  </a:lnTo>
                  <a:lnTo>
                    <a:pt x="2402" y="29"/>
                  </a:lnTo>
                  <a:lnTo>
                    <a:pt x="2424" y="61"/>
                  </a:lnTo>
                  <a:lnTo>
                    <a:pt x="2432" y="100"/>
                  </a:lnTo>
                  <a:lnTo>
                    <a:pt x="2432" y="500"/>
                  </a:lnTo>
                  <a:lnTo>
                    <a:pt x="2424" y="539"/>
                  </a:lnTo>
                  <a:lnTo>
                    <a:pt x="2402" y="570"/>
                  </a:lnTo>
                  <a:lnTo>
                    <a:pt x="2371" y="592"/>
                  </a:lnTo>
                  <a:lnTo>
                    <a:pt x="2332" y="600"/>
                  </a:lnTo>
                  <a:lnTo>
                    <a:pt x="100" y="600"/>
                  </a:lnTo>
                  <a:lnTo>
                    <a:pt x="61" y="592"/>
                  </a:lnTo>
                  <a:lnTo>
                    <a:pt x="30" y="570"/>
                  </a:lnTo>
                  <a:lnTo>
                    <a:pt x="8" y="539"/>
                  </a:lnTo>
                  <a:lnTo>
                    <a:pt x="0" y="5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1" name="Freeform 93"/>
            <p:cNvSpPr>
              <a:spLocks/>
            </p:cNvSpPr>
            <p:nvPr/>
          </p:nvSpPr>
          <p:spPr bwMode="auto">
            <a:xfrm>
              <a:off x="972" y="3612"/>
              <a:ext cx="3704" cy="3344"/>
            </a:xfrm>
            <a:custGeom>
              <a:avLst/>
              <a:gdLst/>
              <a:ahLst/>
              <a:cxnLst>
                <a:cxn ang="0">
                  <a:pos x="3146" y="0"/>
                </a:cxn>
                <a:cxn ang="0">
                  <a:pos x="557" y="0"/>
                </a:cxn>
                <a:cxn ang="0">
                  <a:pos x="482" y="5"/>
                </a:cxn>
                <a:cxn ang="0">
                  <a:pos x="409" y="20"/>
                </a:cxn>
                <a:cxn ang="0">
                  <a:pos x="340" y="44"/>
                </a:cxn>
                <a:cxn ang="0">
                  <a:pos x="276" y="76"/>
                </a:cxn>
                <a:cxn ang="0">
                  <a:pos x="217" y="116"/>
                </a:cxn>
                <a:cxn ang="0">
                  <a:pos x="163" y="163"/>
                </a:cxn>
                <a:cxn ang="0">
                  <a:pos x="116" y="217"/>
                </a:cxn>
                <a:cxn ang="0">
                  <a:pos x="76" y="276"/>
                </a:cxn>
                <a:cxn ang="0">
                  <a:pos x="44" y="340"/>
                </a:cxn>
                <a:cxn ang="0">
                  <a:pos x="20" y="409"/>
                </a:cxn>
                <a:cxn ang="0">
                  <a:pos x="5" y="482"/>
                </a:cxn>
                <a:cxn ang="0">
                  <a:pos x="0" y="557"/>
                </a:cxn>
                <a:cxn ang="0">
                  <a:pos x="0" y="2786"/>
                </a:cxn>
                <a:cxn ang="0">
                  <a:pos x="5" y="2862"/>
                </a:cxn>
                <a:cxn ang="0">
                  <a:pos x="20" y="2934"/>
                </a:cxn>
                <a:cxn ang="0">
                  <a:pos x="44" y="3003"/>
                </a:cxn>
                <a:cxn ang="0">
                  <a:pos x="76" y="3067"/>
                </a:cxn>
                <a:cxn ang="0">
                  <a:pos x="116" y="3127"/>
                </a:cxn>
                <a:cxn ang="0">
                  <a:pos x="163" y="3180"/>
                </a:cxn>
                <a:cxn ang="0">
                  <a:pos x="217" y="3227"/>
                </a:cxn>
                <a:cxn ang="0">
                  <a:pos x="276" y="3267"/>
                </a:cxn>
                <a:cxn ang="0">
                  <a:pos x="340" y="3299"/>
                </a:cxn>
                <a:cxn ang="0">
                  <a:pos x="409" y="3323"/>
                </a:cxn>
                <a:cxn ang="0">
                  <a:pos x="482" y="3338"/>
                </a:cxn>
                <a:cxn ang="0">
                  <a:pos x="557" y="3343"/>
                </a:cxn>
                <a:cxn ang="0">
                  <a:pos x="3146" y="3343"/>
                </a:cxn>
                <a:cxn ang="0">
                  <a:pos x="3222" y="3338"/>
                </a:cxn>
                <a:cxn ang="0">
                  <a:pos x="3294" y="3323"/>
                </a:cxn>
                <a:cxn ang="0">
                  <a:pos x="3363" y="3299"/>
                </a:cxn>
                <a:cxn ang="0">
                  <a:pos x="3427" y="3267"/>
                </a:cxn>
                <a:cxn ang="0">
                  <a:pos x="3487" y="3227"/>
                </a:cxn>
                <a:cxn ang="0">
                  <a:pos x="3540" y="3180"/>
                </a:cxn>
                <a:cxn ang="0">
                  <a:pos x="3587" y="3127"/>
                </a:cxn>
                <a:cxn ang="0">
                  <a:pos x="3627" y="3067"/>
                </a:cxn>
                <a:cxn ang="0">
                  <a:pos x="3659" y="3003"/>
                </a:cxn>
                <a:cxn ang="0">
                  <a:pos x="3683" y="2934"/>
                </a:cxn>
                <a:cxn ang="0">
                  <a:pos x="3698" y="2862"/>
                </a:cxn>
                <a:cxn ang="0">
                  <a:pos x="3703" y="2786"/>
                </a:cxn>
                <a:cxn ang="0">
                  <a:pos x="3703" y="557"/>
                </a:cxn>
                <a:cxn ang="0">
                  <a:pos x="3698" y="482"/>
                </a:cxn>
                <a:cxn ang="0">
                  <a:pos x="3683" y="409"/>
                </a:cxn>
                <a:cxn ang="0">
                  <a:pos x="3659" y="340"/>
                </a:cxn>
                <a:cxn ang="0">
                  <a:pos x="3627" y="276"/>
                </a:cxn>
                <a:cxn ang="0">
                  <a:pos x="3587" y="217"/>
                </a:cxn>
                <a:cxn ang="0">
                  <a:pos x="3540" y="163"/>
                </a:cxn>
                <a:cxn ang="0">
                  <a:pos x="3487" y="116"/>
                </a:cxn>
                <a:cxn ang="0">
                  <a:pos x="3427" y="76"/>
                </a:cxn>
                <a:cxn ang="0">
                  <a:pos x="3363" y="44"/>
                </a:cxn>
                <a:cxn ang="0">
                  <a:pos x="3294" y="20"/>
                </a:cxn>
                <a:cxn ang="0">
                  <a:pos x="3222" y="5"/>
                </a:cxn>
                <a:cxn ang="0">
                  <a:pos x="3146" y="0"/>
                </a:cxn>
              </a:cxnLst>
              <a:rect l="0" t="0" r="r" b="b"/>
              <a:pathLst>
                <a:path w="3704" h="3344">
                  <a:moveTo>
                    <a:pt x="3146" y="0"/>
                  </a:moveTo>
                  <a:lnTo>
                    <a:pt x="557" y="0"/>
                  </a:lnTo>
                  <a:lnTo>
                    <a:pt x="482" y="5"/>
                  </a:lnTo>
                  <a:lnTo>
                    <a:pt x="409" y="20"/>
                  </a:lnTo>
                  <a:lnTo>
                    <a:pt x="340" y="44"/>
                  </a:lnTo>
                  <a:lnTo>
                    <a:pt x="276" y="76"/>
                  </a:lnTo>
                  <a:lnTo>
                    <a:pt x="217" y="116"/>
                  </a:lnTo>
                  <a:lnTo>
                    <a:pt x="163" y="163"/>
                  </a:lnTo>
                  <a:lnTo>
                    <a:pt x="116" y="217"/>
                  </a:lnTo>
                  <a:lnTo>
                    <a:pt x="76" y="276"/>
                  </a:lnTo>
                  <a:lnTo>
                    <a:pt x="44" y="340"/>
                  </a:lnTo>
                  <a:lnTo>
                    <a:pt x="20" y="409"/>
                  </a:lnTo>
                  <a:lnTo>
                    <a:pt x="5" y="482"/>
                  </a:lnTo>
                  <a:lnTo>
                    <a:pt x="0" y="557"/>
                  </a:lnTo>
                  <a:lnTo>
                    <a:pt x="0" y="2786"/>
                  </a:lnTo>
                  <a:lnTo>
                    <a:pt x="5" y="2862"/>
                  </a:lnTo>
                  <a:lnTo>
                    <a:pt x="20" y="2934"/>
                  </a:lnTo>
                  <a:lnTo>
                    <a:pt x="44" y="3003"/>
                  </a:lnTo>
                  <a:lnTo>
                    <a:pt x="76" y="3067"/>
                  </a:lnTo>
                  <a:lnTo>
                    <a:pt x="116" y="3127"/>
                  </a:lnTo>
                  <a:lnTo>
                    <a:pt x="163" y="3180"/>
                  </a:lnTo>
                  <a:lnTo>
                    <a:pt x="217" y="3227"/>
                  </a:lnTo>
                  <a:lnTo>
                    <a:pt x="276" y="3267"/>
                  </a:lnTo>
                  <a:lnTo>
                    <a:pt x="340" y="3299"/>
                  </a:lnTo>
                  <a:lnTo>
                    <a:pt x="409" y="3323"/>
                  </a:lnTo>
                  <a:lnTo>
                    <a:pt x="482" y="3338"/>
                  </a:lnTo>
                  <a:lnTo>
                    <a:pt x="557" y="3343"/>
                  </a:lnTo>
                  <a:lnTo>
                    <a:pt x="3146" y="3343"/>
                  </a:lnTo>
                  <a:lnTo>
                    <a:pt x="3222" y="3338"/>
                  </a:lnTo>
                  <a:lnTo>
                    <a:pt x="3294" y="3323"/>
                  </a:lnTo>
                  <a:lnTo>
                    <a:pt x="3363" y="3299"/>
                  </a:lnTo>
                  <a:lnTo>
                    <a:pt x="3427" y="3267"/>
                  </a:lnTo>
                  <a:lnTo>
                    <a:pt x="3487" y="3227"/>
                  </a:lnTo>
                  <a:lnTo>
                    <a:pt x="3540" y="3180"/>
                  </a:lnTo>
                  <a:lnTo>
                    <a:pt x="3587" y="3127"/>
                  </a:lnTo>
                  <a:lnTo>
                    <a:pt x="3627" y="3067"/>
                  </a:lnTo>
                  <a:lnTo>
                    <a:pt x="3659" y="3003"/>
                  </a:lnTo>
                  <a:lnTo>
                    <a:pt x="3683" y="2934"/>
                  </a:lnTo>
                  <a:lnTo>
                    <a:pt x="3698" y="2862"/>
                  </a:lnTo>
                  <a:lnTo>
                    <a:pt x="3703" y="2786"/>
                  </a:lnTo>
                  <a:lnTo>
                    <a:pt x="3703" y="557"/>
                  </a:lnTo>
                  <a:lnTo>
                    <a:pt x="3698" y="482"/>
                  </a:lnTo>
                  <a:lnTo>
                    <a:pt x="3683" y="409"/>
                  </a:lnTo>
                  <a:lnTo>
                    <a:pt x="3659" y="340"/>
                  </a:lnTo>
                  <a:lnTo>
                    <a:pt x="3627" y="276"/>
                  </a:lnTo>
                  <a:lnTo>
                    <a:pt x="3587" y="217"/>
                  </a:lnTo>
                  <a:lnTo>
                    <a:pt x="3540" y="163"/>
                  </a:lnTo>
                  <a:lnTo>
                    <a:pt x="3487" y="116"/>
                  </a:lnTo>
                  <a:lnTo>
                    <a:pt x="3427" y="76"/>
                  </a:lnTo>
                  <a:lnTo>
                    <a:pt x="3363" y="44"/>
                  </a:lnTo>
                  <a:lnTo>
                    <a:pt x="3294" y="20"/>
                  </a:lnTo>
                  <a:lnTo>
                    <a:pt x="3222" y="5"/>
                  </a:lnTo>
                  <a:lnTo>
                    <a:pt x="3146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endParaRPr lang="ru-RU" sz="2000" dirty="0" smtClean="0">
                <a:latin typeface="Garamond" pitchFamily="18" charset="0"/>
              </a:endParaRP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«Жизнь»</a:t>
              </a:r>
            </a:p>
            <a:p>
              <a:pPr algn="ctr"/>
              <a:r>
                <a:rPr lang="ru-RU" sz="2000" dirty="0" smtClean="0">
                  <a:latin typeface="Garamond" pitchFamily="18" charset="0"/>
                </a:rPr>
                <a:t>«Здоровье»</a:t>
              </a:r>
              <a:endParaRPr lang="ru-RU" sz="2000" dirty="0">
                <a:latin typeface="Garamond" pitchFamily="18" charset="0"/>
              </a:endParaRPr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972" y="3612"/>
              <a:ext cx="3704" cy="3344"/>
            </a:xfrm>
            <a:custGeom>
              <a:avLst/>
              <a:gdLst/>
              <a:ahLst/>
              <a:cxnLst>
                <a:cxn ang="0">
                  <a:pos x="0" y="557"/>
                </a:cxn>
                <a:cxn ang="0">
                  <a:pos x="5" y="482"/>
                </a:cxn>
                <a:cxn ang="0">
                  <a:pos x="20" y="409"/>
                </a:cxn>
                <a:cxn ang="0">
                  <a:pos x="44" y="340"/>
                </a:cxn>
                <a:cxn ang="0">
                  <a:pos x="76" y="276"/>
                </a:cxn>
                <a:cxn ang="0">
                  <a:pos x="116" y="217"/>
                </a:cxn>
                <a:cxn ang="0">
                  <a:pos x="163" y="163"/>
                </a:cxn>
                <a:cxn ang="0">
                  <a:pos x="217" y="116"/>
                </a:cxn>
                <a:cxn ang="0">
                  <a:pos x="276" y="76"/>
                </a:cxn>
                <a:cxn ang="0">
                  <a:pos x="340" y="44"/>
                </a:cxn>
                <a:cxn ang="0">
                  <a:pos x="409" y="20"/>
                </a:cxn>
                <a:cxn ang="0">
                  <a:pos x="482" y="5"/>
                </a:cxn>
                <a:cxn ang="0">
                  <a:pos x="557" y="0"/>
                </a:cxn>
                <a:cxn ang="0">
                  <a:pos x="3146" y="0"/>
                </a:cxn>
                <a:cxn ang="0">
                  <a:pos x="3222" y="5"/>
                </a:cxn>
                <a:cxn ang="0">
                  <a:pos x="3294" y="20"/>
                </a:cxn>
                <a:cxn ang="0">
                  <a:pos x="3363" y="44"/>
                </a:cxn>
                <a:cxn ang="0">
                  <a:pos x="3427" y="76"/>
                </a:cxn>
                <a:cxn ang="0">
                  <a:pos x="3487" y="116"/>
                </a:cxn>
                <a:cxn ang="0">
                  <a:pos x="3540" y="163"/>
                </a:cxn>
                <a:cxn ang="0">
                  <a:pos x="3587" y="217"/>
                </a:cxn>
                <a:cxn ang="0">
                  <a:pos x="3627" y="276"/>
                </a:cxn>
                <a:cxn ang="0">
                  <a:pos x="3659" y="340"/>
                </a:cxn>
                <a:cxn ang="0">
                  <a:pos x="3683" y="409"/>
                </a:cxn>
                <a:cxn ang="0">
                  <a:pos x="3698" y="482"/>
                </a:cxn>
                <a:cxn ang="0">
                  <a:pos x="3703" y="557"/>
                </a:cxn>
                <a:cxn ang="0">
                  <a:pos x="3703" y="2786"/>
                </a:cxn>
                <a:cxn ang="0">
                  <a:pos x="3698" y="2862"/>
                </a:cxn>
                <a:cxn ang="0">
                  <a:pos x="3683" y="2934"/>
                </a:cxn>
                <a:cxn ang="0">
                  <a:pos x="3659" y="3003"/>
                </a:cxn>
                <a:cxn ang="0">
                  <a:pos x="3627" y="3067"/>
                </a:cxn>
                <a:cxn ang="0">
                  <a:pos x="3587" y="3127"/>
                </a:cxn>
                <a:cxn ang="0">
                  <a:pos x="3540" y="3180"/>
                </a:cxn>
                <a:cxn ang="0">
                  <a:pos x="3487" y="3227"/>
                </a:cxn>
                <a:cxn ang="0">
                  <a:pos x="3427" y="3267"/>
                </a:cxn>
                <a:cxn ang="0">
                  <a:pos x="3363" y="3299"/>
                </a:cxn>
                <a:cxn ang="0">
                  <a:pos x="3294" y="3323"/>
                </a:cxn>
                <a:cxn ang="0">
                  <a:pos x="3222" y="3338"/>
                </a:cxn>
                <a:cxn ang="0">
                  <a:pos x="3146" y="3343"/>
                </a:cxn>
                <a:cxn ang="0">
                  <a:pos x="557" y="3343"/>
                </a:cxn>
                <a:cxn ang="0">
                  <a:pos x="482" y="3338"/>
                </a:cxn>
                <a:cxn ang="0">
                  <a:pos x="409" y="3323"/>
                </a:cxn>
                <a:cxn ang="0">
                  <a:pos x="340" y="3299"/>
                </a:cxn>
                <a:cxn ang="0">
                  <a:pos x="276" y="3267"/>
                </a:cxn>
                <a:cxn ang="0">
                  <a:pos x="217" y="3227"/>
                </a:cxn>
                <a:cxn ang="0">
                  <a:pos x="163" y="3180"/>
                </a:cxn>
                <a:cxn ang="0">
                  <a:pos x="116" y="3127"/>
                </a:cxn>
                <a:cxn ang="0">
                  <a:pos x="76" y="3067"/>
                </a:cxn>
                <a:cxn ang="0">
                  <a:pos x="44" y="3003"/>
                </a:cxn>
                <a:cxn ang="0">
                  <a:pos x="20" y="2934"/>
                </a:cxn>
                <a:cxn ang="0">
                  <a:pos x="5" y="2862"/>
                </a:cxn>
                <a:cxn ang="0">
                  <a:pos x="0" y="2786"/>
                </a:cxn>
                <a:cxn ang="0">
                  <a:pos x="0" y="557"/>
                </a:cxn>
              </a:cxnLst>
              <a:rect l="0" t="0" r="r" b="b"/>
              <a:pathLst>
                <a:path w="3704" h="3344">
                  <a:moveTo>
                    <a:pt x="0" y="557"/>
                  </a:moveTo>
                  <a:lnTo>
                    <a:pt x="5" y="482"/>
                  </a:lnTo>
                  <a:lnTo>
                    <a:pt x="20" y="409"/>
                  </a:lnTo>
                  <a:lnTo>
                    <a:pt x="44" y="340"/>
                  </a:lnTo>
                  <a:lnTo>
                    <a:pt x="76" y="276"/>
                  </a:lnTo>
                  <a:lnTo>
                    <a:pt x="116" y="217"/>
                  </a:lnTo>
                  <a:lnTo>
                    <a:pt x="163" y="163"/>
                  </a:lnTo>
                  <a:lnTo>
                    <a:pt x="217" y="116"/>
                  </a:lnTo>
                  <a:lnTo>
                    <a:pt x="276" y="76"/>
                  </a:lnTo>
                  <a:lnTo>
                    <a:pt x="340" y="44"/>
                  </a:lnTo>
                  <a:lnTo>
                    <a:pt x="409" y="20"/>
                  </a:lnTo>
                  <a:lnTo>
                    <a:pt x="482" y="5"/>
                  </a:lnTo>
                  <a:lnTo>
                    <a:pt x="557" y="0"/>
                  </a:lnTo>
                  <a:lnTo>
                    <a:pt x="3146" y="0"/>
                  </a:lnTo>
                  <a:lnTo>
                    <a:pt x="3222" y="5"/>
                  </a:lnTo>
                  <a:lnTo>
                    <a:pt x="3294" y="20"/>
                  </a:lnTo>
                  <a:lnTo>
                    <a:pt x="3363" y="44"/>
                  </a:lnTo>
                  <a:lnTo>
                    <a:pt x="3427" y="76"/>
                  </a:lnTo>
                  <a:lnTo>
                    <a:pt x="3487" y="116"/>
                  </a:lnTo>
                  <a:lnTo>
                    <a:pt x="3540" y="163"/>
                  </a:lnTo>
                  <a:lnTo>
                    <a:pt x="3587" y="217"/>
                  </a:lnTo>
                  <a:lnTo>
                    <a:pt x="3627" y="276"/>
                  </a:lnTo>
                  <a:lnTo>
                    <a:pt x="3659" y="340"/>
                  </a:lnTo>
                  <a:lnTo>
                    <a:pt x="3683" y="409"/>
                  </a:lnTo>
                  <a:lnTo>
                    <a:pt x="3698" y="482"/>
                  </a:lnTo>
                  <a:lnTo>
                    <a:pt x="3703" y="557"/>
                  </a:lnTo>
                  <a:lnTo>
                    <a:pt x="3703" y="2786"/>
                  </a:lnTo>
                  <a:lnTo>
                    <a:pt x="3698" y="2862"/>
                  </a:lnTo>
                  <a:lnTo>
                    <a:pt x="3683" y="2934"/>
                  </a:lnTo>
                  <a:lnTo>
                    <a:pt x="3659" y="3003"/>
                  </a:lnTo>
                  <a:lnTo>
                    <a:pt x="3627" y="3067"/>
                  </a:lnTo>
                  <a:lnTo>
                    <a:pt x="3587" y="3127"/>
                  </a:lnTo>
                  <a:lnTo>
                    <a:pt x="3540" y="3180"/>
                  </a:lnTo>
                  <a:lnTo>
                    <a:pt x="3487" y="3227"/>
                  </a:lnTo>
                  <a:lnTo>
                    <a:pt x="3427" y="3267"/>
                  </a:lnTo>
                  <a:lnTo>
                    <a:pt x="3363" y="3299"/>
                  </a:lnTo>
                  <a:lnTo>
                    <a:pt x="3294" y="3323"/>
                  </a:lnTo>
                  <a:lnTo>
                    <a:pt x="3222" y="3338"/>
                  </a:lnTo>
                  <a:lnTo>
                    <a:pt x="3146" y="3343"/>
                  </a:lnTo>
                  <a:lnTo>
                    <a:pt x="557" y="3343"/>
                  </a:lnTo>
                  <a:lnTo>
                    <a:pt x="482" y="3338"/>
                  </a:lnTo>
                  <a:lnTo>
                    <a:pt x="409" y="3323"/>
                  </a:lnTo>
                  <a:lnTo>
                    <a:pt x="340" y="3299"/>
                  </a:lnTo>
                  <a:lnTo>
                    <a:pt x="276" y="3267"/>
                  </a:lnTo>
                  <a:lnTo>
                    <a:pt x="217" y="3227"/>
                  </a:lnTo>
                  <a:lnTo>
                    <a:pt x="163" y="3180"/>
                  </a:lnTo>
                  <a:lnTo>
                    <a:pt x="116" y="3127"/>
                  </a:lnTo>
                  <a:lnTo>
                    <a:pt x="76" y="3067"/>
                  </a:lnTo>
                  <a:lnTo>
                    <a:pt x="44" y="3003"/>
                  </a:lnTo>
                  <a:lnTo>
                    <a:pt x="20" y="2934"/>
                  </a:lnTo>
                  <a:lnTo>
                    <a:pt x="5" y="2862"/>
                  </a:lnTo>
                  <a:lnTo>
                    <a:pt x="0" y="2786"/>
                  </a:lnTo>
                  <a:lnTo>
                    <a:pt x="0" y="55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353312" y="546100"/>
            <a:ext cx="9326880" cy="2133092"/>
            <a:chOff x="0" y="0"/>
            <a:chExt cx="10844" cy="173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auto">
            <a:xfrm>
              <a:off x="10" y="10"/>
              <a:ext cx="10824" cy="1635"/>
            </a:xfrm>
            <a:custGeom>
              <a:avLst/>
              <a:gdLst/>
              <a:ahLst/>
              <a:cxnLst>
                <a:cxn ang="0">
                  <a:pos x="10552" y="0"/>
                </a:cxn>
                <a:cxn ang="0">
                  <a:pos x="272" y="0"/>
                </a:cxn>
                <a:cxn ang="0">
                  <a:pos x="200" y="10"/>
                </a:cxn>
                <a:cxn ang="0">
                  <a:pos x="135" y="37"/>
                </a:cxn>
                <a:cxn ang="0">
                  <a:pos x="80" y="80"/>
                </a:cxn>
                <a:cxn ang="0">
                  <a:pos x="37" y="135"/>
                </a:cxn>
                <a:cxn ang="0">
                  <a:pos x="10" y="200"/>
                </a:cxn>
                <a:cxn ang="0">
                  <a:pos x="0" y="272"/>
                </a:cxn>
                <a:cxn ang="0">
                  <a:pos x="0" y="1362"/>
                </a:cxn>
                <a:cxn ang="0">
                  <a:pos x="10" y="1434"/>
                </a:cxn>
                <a:cxn ang="0">
                  <a:pos x="37" y="1499"/>
                </a:cxn>
                <a:cxn ang="0">
                  <a:pos x="80" y="1555"/>
                </a:cxn>
                <a:cxn ang="0">
                  <a:pos x="135" y="1597"/>
                </a:cxn>
                <a:cxn ang="0">
                  <a:pos x="200" y="1625"/>
                </a:cxn>
                <a:cxn ang="0">
                  <a:pos x="272" y="1634"/>
                </a:cxn>
                <a:cxn ang="0">
                  <a:pos x="10552" y="1634"/>
                </a:cxn>
                <a:cxn ang="0">
                  <a:pos x="10624" y="1625"/>
                </a:cxn>
                <a:cxn ang="0">
                  <a:pos x="10689" y="1597"/>
                </a:cxn>
                <a:cxn ang="0">
                  <a:pos x="10744" y="1555"/>
                </a:cxn>
                <a:cxn ang="0">
                  <a:pos x="10787" y="1499"/>
                </a:cxn>
                <a:cxn ang="0">
                  <a:pos x="10814" y="1434"/>
                </a:cxn>
                <a:cxn ang="0">
                  <a:pos x="10824" y="1362"/>
                </a:cxn>
                <a:cxn ang="0">
                  <a:pos x="10824" y="272"/>
                </a:cxn>
                <a:cxn ang="0">
                  <a:pos x="10814" y="200"/>
                </a:cxn>
                <a:cxn ang="0">
                  <a:pos x="10787" y="135"/>
                </a:cxn>
                <a:cxn ang="0">
                  <a:pos x="10744" y="80"/>
                </a:cxn>
                <a:cxn ang="0">
                  <a:pos x="10689" y="37"/>
                </a:cxn>
                <a:cxn ang="0">
                  <a:pos x="10624" y="10"/>
                </a:cxn>
                <a:cxn ang="0">
                  <a:pos x="10552" y="0"/>
                </a:cxn>
              </a:cxnLst>
              <a:rect l="0" t="0" r="r" b="b"/>
              <a:pathLst>
                <a:path w="10824" h="1635">
                  <a:moveTo>
                    <a:pt x="10552" y="0"/>
                  </a:moveTo>
                  <a:lnTo>
                    <a:pt x="272" y="0"/>
                  </a:lnTo>
                  <a:lnTo>
                    <a:pt x="200" y="10"/>
                  </a:lnTo>
                  <a:lnTo>
                    <a:pt x="135" y="37"/>
                  </a:lnTo>
                  <a:lnTo>
                    <a:pt x="80" y="80"/>
                  </a:lnTo>
                  <a:lnTo>
                    <a:pt x="37" y="135"/>
                  </a:lnTo>
                  <a:lnTo>
                    <a:pt x="10" y="200"/>
                  </a:lnTo>
                  <a:lnTo>
                    <a:pt x="0" y="272"/>
                  </a:lnTo>
                  <a:lnTo>
                    <a:pt x="0" y="1362"/>
                  </a:lnTo>
                  <a:lnTo>
                    <a:pt x="10" y="1434"/>
                  </a:lnTo>
                  <a:lnTo>
                    <a:pt x="37" y="1499"/>
                  </a:lnTo>
                  <a:lnTo>
                    <a:pt x="80" y="1555"/>
                  </a:lnTo>
                  <a:lnTo>
                    <a:pt x="135" y="1597"/>
                  </a:lnTo>
                  <a:lnTo>
                    <a:pt x="200" y="1625"/>
                  </a:lnTo>
                  <a:lnTo>
                    <a:pt x="272" y="1634"/>
                  </a:lnTo>
                  <a:lnTo>
                    <a:pt x="10552" y="1634"/>
                  </a:lnTo>
                  <a:lnTo>
                    <a:pt x="10624" y="1625"/>
                  </a:lnTo>
                  <a:lnTo>
                    <a:pt x="10689" y="1597"/>
                  </a:lnTo>
                  <a:lnTo>
                    <a:pt x="10744" y="1555"/>
                  </a:lnTo>
                  <a:lnTo>
                    <a:pt x="10787" y="1499"/>
                  </a:lnTo>
                  <a:lnTo>
                    <a:pt x="10814" y="1434"/>
                  </a:lnTo>
                  <a:lnTo>
                    <a:pt x="10824" y="1362"/>
                  </a:lnTo>
                  <a:lnTo>
                    <a:pt x="10824" y="272"/>
                  </a:lnTo>
                  <a:lnTo>
                    <a:pt x="10814" y="200"/>
                  </a:lnTo>
                  <a:lnTo>
                    <a:pt x="10787" y="135"/>
                  </a:lnTo>
                  <a:lnTo>
                    <a:pt x="10744" y="80"/>
                  </a:lnTo>
                  <a:lnTo>
                    <a:pt x="10689" y="37"/>
                  </a:lnTo>
                  <a:lnTo>
                    <a:pt x="10624" y="10"/>
                  </a:lnTo>
                  <a:lnTo>
                    <a:pt x="1055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auto">
            <a:xfrm>
              <a:off x="10" y="10"/>
              <a:ext cx="10824" cy="1635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10" y="200"/>
                </a:cxn>
                <a:cxn ang="0">
                  <a:pos x="37" y="135"/>
                </a:cxn>
                <a:cxn ang="0">
                  <a:pos x="80" y="80"/>
                </a:cxn>
                <a:cxn ang="0">
                  <a:pos x="135" y="37"/>
                </a:cxn>
                <a:cxn ang="0">
                  <a:pos x="200" y="10"/>
                </a:cxn>
                <a:cxn ang="0">
                  <a:pos x="272" y="0"/>
                </a:cxn>
                <a:cxn ang="0">
                  <a:pos x="10552" y="0"/>
                </a:cxn>
                <a:cxn ang="0">
                  <a:pos x="10624" y="10"/>
                </a:cxn>
                <a:cxn ang="0">
                  <a:pos x="10689" y="37"/>
                </a:cxn>
                <a:cxn ang="0">
                  <a:pos x="10744" y="80"/>
                </a:cxn>
                <a:cxn ang="0">
                  <a:pos x="10787" y="135"/>
                </a:cxn>
                <a:cxn ang="0">
                  <a:pos x="10814" y="200"/>
                </a:cxn>
                <a:cxn ang="0">
                  <a:pos x="10824" y="272"/>
                </a:cxn>
                <a:cxn ang="0">
                  <a:pos x="10824" y="1362"/>
                </a:cxn>
                <a:cxn ang="0">
                  <a:pos x="10814" y="1434"/>
                </a:cxn>
                <a:cxn ang="0">
                  <a:pos x="10787" y="1499"/>
                </a:cxn>
                <a:cxn ang="0">
                  <a:pos x="10744" y="1555"/>
                </a:cxn>
                <a:cxn ang="0">
                  <a:pos x="10689" y="1597"/>
                </a:cxn>
                <a:cxn ang="0">
                  <a:pos x="10624" y="1625"/>
                </a:cxn>
                <a:cxn ang="0">
                  <a:pos x="10552" y="1634"/>
                </a:cxn>
                <a:cxn ang="0">
                  <a:pos x="272" y="1634"/>
                </a:cxn>
                <a:cxn ang="0">
                  <a:pos x="200" y="1625"/>
                </a:cxn>
                <a:cxn ang="0">
                  <a:pos x="135" y="1597"/>
                </a:cxn>
                <a:cxn ang="0">
                  <a:pos x="80" y="1555"/>
                </a:cxn>
                <a:cxn ang="0">
                  <a:pos x="37" y="1499"/>
                </a:cxn>
                <a:cxn ang="0">
                  <a:pos x="10" y="1434"/>
                </a:cxn>
                <a:cxn ang="0">
                  <a:pos x="0" y="1362"/>
                </a:cxn>
                <a:cxn ang="0">
                  <a:pos x="0" y="272"/>
                </a:cxn>
              </a:cxnLst>
              <a:rect l="0" t="0" r="r" b="b"/>
              <a:pathLst>
                <a:path w="10824" h="1635">
                  <a:moveTo>
                    <a:pt x="0" y="272"/>
                  </a:moveTo>
                  <a:lnTo>
                    <a:pt x="10" y="200"/>
                  </a:lnTo>
                  <a:lnTo>
                    <a:pt x="37" y="135"/>
                  </a:lnTo>
                  <a:lnTo>
                    <a:pt x="80" y="80"/>
                  </a:lnTo>
                  <a:lnTo>
                    <a:pt x="135" y="37"/>
                  </a:lnTo>
                  <a:lnTo>
                    <a:pt x="200" y="10"/>
                  </a:lnTo>
                  <a:lnTo>
                    <a:pt x="272" y="0"/>
                  </a:lnTo>
                  <a:lnTo>
                    <a:pt x="10552" y="0"/>
                  </a:lnTo>
                  <a:lnTo>
                    <a:pt x="10624" y="10"/>
                  </a:lnTo>
                  <a:lnTo>
                    <a:pt x="10689" y="37"/>
                  </a:lnTo>
                  <a:lnTo>
                    <a:pt x="10744" y="80"/>
                  </a:lnTo>
                  <a:lnTo>
                    <a:pt x="10787" y="135"/>
                  </a:lnTo>
                  <a:lnTo>
                    <a:pt x="10814" y="200"/>
                  </a:lnTo>
                  <a:lnTo>
                    <a:pt x="10824" y="272"/>
                  </a:lnTo>
                  <a:lnTo>
                    <a:pt x="10824" y="1362"/>
                  </a:lnTo>
                  <a:lnTo>
                    <a:pt x="10814" y="1434"/>
                  </a:lnTo>
                  <a:lnTo>
                    <a:pt x="10787" y="1499"/>
                  </a:lnTo>
                  <a:lnTo>
                    <a:pt x="10744" y="1555"/>
                  </a:lnTo>
                  <a:lnTo>
                    <a:pt x="10689" y="1597"/>
                  </a:lnTo>
                  <a:lnTo>
                    <a:pt x="10624" y="1625"/>
                  </a:lnTo>
                  <a:lnTo>
                    <a:pt x="10552" y="1634"/>
                  </a:lnTo>
                  <a:lnTo>
                    <a:pt x="272" y="1634"/>
                  </a:lnTo>
                  <a:lnTo>
                    <a:pt x="200" y="1625"/>
                  </a:lnTo>
                  <a:lnTo>
                    <a:pt x="135" y="1597"/>
                  </a:lnTo>
                  <a:lnTo>
                    <a:pt x="80" y="1555"/>
                  </a:lnTo>
                  <a:lnTo>
                    <a:pt x="37" y="1499"/>
                  </a:lnTo>
                  <a:lnTo>
                    <a:pt x="10" y="1434"/>
                  </a:lnTo>
                  <a:lnTo>
                    <a:pt x="0" y="136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0844" cy="1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463550" lvl="1" indent="0" algn="ctr" defTabSz="914400" rtl="0" eaLnBrk="1" fontAlgn="base" latinLnBrk="0" hangingPunct="1">
                <a:lnSpc>
                  <a:spcPct val="100000"/>
                </a:lnSpc>
                <a:spcBef>
                  <a:spcPts val="13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Вариативные формы, способы, методы и средства реализации Программы (п. 23. ФОП ДО)</a:t>
              </a:r>
            </a:p>
          </p:txBody>
        </p:sp>
      </p:grp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71016" y="3438408"/>
            <a:ext cx="96546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Формы, способы, методы и средства реализации Программы педагог определяет самостоятельно в соответствии с задачами воспитания и обучения, возрастными и индивидуальными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особенностями детей, спецификой их образовательных потребностей и интересов.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1329179" y="447773"/>
            <a:ext cx="9615341" cy="1874803"/>
            <a:chOff x="0" y="0"/>
            <a:chExt cx="12236" cy="1216"/>
          </a:xfrm>
        </p:grpSpPr>
        <p:sp>
          <p:nvSpPr>
            <p:cNvPr id="29708" name="Freeform 12"/>
            <p:cNvSpPr>
              <a:spLocks/>
            </p:cNvSpPr>
            <p:nvPr/>
          </p:nvSpPr>
          <p:spPr bwMode="auto">
            <a:xfrm>
              <a:off x="10" y="10"/>
              <a:ext cx="12216" cy="1196"/>
            </a:xfrm>
            <a:custGeom>
              <a:avLst/>
              <a:gdLst/>
              <a:ahLst/>
              <a:cxnLst>
                <a:cxn ang="0">
                  <a:pos x="12017" y="0"/>
                </a:cxn>
                <a:cxn ang="0">
                  <a:pos x="199" y="0"/>
                </a:cxn>
                <a:cxn ang="0">
                  <a:pos x="122" y="16"/>
                </a:cxn>
                <a:cxn ang="0">
                  <a:pos x="58" y="58"/>
                </a:cxn>
                <a:cxn ang="0">
                  <a:pos x="16" y="122"/>
                </a:cxn>
                <a:cxn ang="0">
                  <a:pos x="0" y="199"/>
                </a:cxn>
                <a:cxn ang="0">
                  <a:pos x="0" y="996"/>
                </a:cxn>
                <a:cxn ang="0">
                  <a:pos x="16" y="1074"/>
                </a:cxn>
                <a:cxn ang="0">
                  <a:pos x="58" y="1137"/>
                </a:cxn>
                <a:cxn ang="0">
                  <a:pos x="122" y="1180"/>
                </a:cxn>
                <a:cxn ang="0">
                  <a:pos x="199" y="1195"/>
                </a:cxn>
                <a:cxn ang="0">
                  <a:pos x="12017" y="1195"/>
                </a:cxn>
                <a:cxn ang="0">
                  <a:pos x="12094" y="1180"/>
                </a:cxn>
                <a:cxn ang="0">
                  <a:pos x="12158" y="1137"/>
                </a:cxn>
                <a:cxn ang="0">
                  <a:pos x="12200" y="1074"/>
                </a:cxn>
                <a:cxn ang="0">
                  <a:pos x="12216" y="996"/>
                </a:cxn>
                <a:cxn ang="0">
                  <a:pos x="12216" y="199"/>
                </a:cxn>
                <a:cxn ang="0">
                  <a:pos x="12200" y="122"/>
                </a:cxn>
                <a:cxn ang="0">
                  <a:pos x="12158" y="58"/>
                </a:cxn>
                <a:cxn ang="0">
                  <a:pos x="12094" y="16"/>
                </a:cxn>
                <a:cxn ang="0">
                  <a:pos x="12017" y="0"/>
                </a:cxn>
              </a:cxnLst>
              <a:rect l="0" t="0" r="r" b="b"/>
              <a:pathLst>
                <a:path w="12216" h="1196">
                  <a:moveTo>
                    <a:pt x="12017" y="0"/>
                  </a:moveTo>
                  <a:lnTo>
                    <a:pt x="199" y="0"/>
                  </a:lnTo>
                  <a:lnTo>
                    <a:pt x="122" y="16"/>
                  </a:lnTo>
                  <a:lnTo>
                    <a:pt x="58" y="58"/>
                  </a:lnTo>
                  <a:lnTo>
                    <a:pt x="16" y="122"/>
                  </a:lnTo>
                  <a:lnTo>
                    <a:pt x="0" y="199"/>
                  </a:lnTo>
                  <a:lnTo>
                    <a:pt x="0" y="996"/>
                  </a:lnTo>
                  <a:lnTo>
                    <a:pt x="16" y="1074"/>
                  </a:lnTo>
                  <a:lnTo>
                    <a:pt x="58" y="1137"/>
                  </a:lnTo>
                  <a:lnTo>
                    <a:pt x="122" y="1180"/>
                  </a:lnTo>
                  <a:lnTo>
                    <a:pt x="199" y="1195"/>
                  </a:lnTo>
                  <a:lnTo>
                    <a:pt x="12017" y="1195"/>
                  </a:lnTo>
                  <a:lnTo>
                    <a:pt x="12094" y="1180"/>
                  </a:lnTo>
                  <a:lnTo>
                    <a:pt x="12158" y="1137"/>
                  </a:lnTo>
                  <a:lnTo>
                    <a:pt x="12200" y="1074"/>
                  </a:lnTo>
                  <a:lnTo>
                    <a:pt x="12216" y="996"/>
                  </a:lnTo>
                  <a:lnTo>
                    <a:pt x="12216" y="199"/>
                  </a:lnTo>
                  <a:lnTo>
                    <a:pt x="12200" y="122"/>
                  </a:lnTo>
                  <a:lnTo>
                    <a:pt x="12158" y="58"/>
                  </a:lnTo>
                  <a:lnTo>
                    <a:pt x="12094" y="16"/>
                  </a:lnTo>
                  <a:lnTo>
                    <a:pt x="12017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10" y="10"/>
              <a:ext cx="12216" cy="1196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16" y="122"/>
                </a:cxn>
                <a:cxn ang="0">
                  <a:pos x="58" y="58"/>
                </a:cxn>
                <a:cxn ang="0">
                  <a:pos x="122" y="16"/>
                </a:cxn>
                <a:cxn ang="0">
                  <a:pos x="199" y="0"/>
                </a:cxn>
                <a:cxn ang="0">
                  <a:pos x="12017" y="0"/>
                </a:cxn>
                <a:cxn ang="0">
                  <a:pos x="12094" y="16"/>
                </a:cxn>
                <a:cxn ang="0">
                  <a:pos x="12158" y="58"/>
                </a:cxn>
                <a:cxn ang="0">
                  <a:pos x="12200" y="122"/>
                </a:cxn>
                <a:cxn ang="0">
                  <a:pos x="12216" y="199"/>
                </a:cxn>
                <a:cxn ang="0">
                  <a:pos x="12216" y="996"/>
                </a:cxn>
                <a:cxn ang="0">
                  <a:pos x="12200" y="1074"/>
                </a:cxn>
                <a:cxn ang="0">
                  <a:pos x="12158" y="1137"/>
                </a:cxn>
                <a:cxn ang="0">
                  <a:pos x="12094" y="1180"/>
                </a:cxn>
                <a:cxn ang="0">
                  <a:pos x="12017" y="1195"/>
                </a:cxn>
                <a:cxn ang="0">
                  <a:pos x="199" y="1195"/>
                </a:cxn>
                <a:cxn ang="0">
                  <a:pos x="122" y="1180"/>
                </a:cxn>
                <a:cxn ang="0">
                  <a:pos x="58" y="1137"/>
                </a:cxn>
                <a:cxn ang="0">
                  <a:pos x="16" y="1074"/>
                </a:cxn>
                <a:cxn ang="0">
                  <a:pos x="0" y="996"/>
                </a:cxn>
                <a:cxn ang="0">
                  <a:pos x="0" y="199"/>
                </a:cxn>
              </a:cxnLst>
              <a:rect l="0" t="0" r="r" b="b"/>
              <a:pathLst>
                <a:path w="12216" h="1196">
                  <a:moveTo>
                    <a:pt x="0" y="199"/>
                  </a:moveTo>
                  <a:lnTo>
                    <a:pt x="16" y="122"/>
                  </a:lnTo>
                  <a:lnTo>
                    <a:pt x="58" y="58"/>
                  </a:lnTo>
                  <a:lnTo>
                    <a:pt x="122" y="16"/>
                  </a:lnTo>
                  <a:lnTo>
                    <a:pt x="199" y="0"/>
                  </a:lnTo>
                  <a:lnTo>
                    <a:pt x="12017" y="0"/>
                  </a:lnTo>
                  <a:lnTo>
                    <a:pt x="12094" y="16"/>
                  </a:lnTo>
                  <a:lnTo>
                    <a:pt x="12158" y="58"/>
                  </a:lnTo>
                  <a:lnTo>
                    <a:pt x="12200" y="122"/>
                  </a:lnTo>
                  <a:lnTo>
                    <a:pt x="12216" y="199"/>
                  </a:lnTo>
                  <a:lnTo>
                    <a:pt x="12216" y="996"/>
                  </a:lnTo>
                  <a:lnTo>
                    <a:pt x="12200" y="1074"/>
                  </a:lnTo>
                  <a:lnTo>
                    <a:pt x="12158" y="1137"/>
                  </a:lnTo>
                  <a:lnTo>
                    <a:pt x="12094" y="1180"/>
                  </a:lnTo>
                  <a:lnTo>
                    <a:pt x="12017" y="1195"/>
                  </a:lnTo>
                  <a:lnTo>
                    <a:pt x="199" y="1195"/>
                  </a:lnTo>
                  <a:lnTo>
                    <a:pt x="122" y="1180"/>
                  </a:lnTo>
                  <a:lnTo>
                    <a:pt x="58" y="1137"/>
                  </a:lnTo>
                  <a:lnTo>
                    <a:pt x="16" y="1074"/>
                  </a:lnTo>
                  <a:lnTo>
                    <a:pt x="0" y="996"/>
                  </a:lnTo>
                  <a:lnTo>
                    <a:pt x="0" y="19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12236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Особенности образовательной деятельности разных видов и культурных практик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1505345" y="2340864"/>
            <a:ext cx="3688448" cy="3721608"/>
            <a:chOff x="1259" y="319"/>
            <a:chExt cx="5837" cy="6183"/>
          </a:xfrm>
        </p:grpSpPr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1269" y="329"/>
              <a:ext cx="5705" cy="6058"/>
            </a:xfrm>
            <a:custGeom>
              <a:avLst/>
              <a:gdLst/>
              <a:ahLst/>
              <a:cxnLst>
                <a:cxn ang="0">
                  <a:pos x="950" y="0"/>
                </a:cxn>
                <a:cxn ang="0">
                  <a:pos x="803" y="11"/>
                </a:cxn>
                <a:cxn ang="0">
                  <a:pos x="663" y="44"/>
                </a:cxn>
                <a:cxn ang="0">
                  <a:pos x="532" y="97"/>
                </a:cxn>
                <a:cxn ang="0">
                  <a:pos x="412" y="167"/>
                </a:cxn>
                <a:cxn ang="0">
                  <a:pos x="303" y="254"/>
                </a:cxn>
                <a:cxn ang="0">
                  <a:pos x="208" y="356"/>
                </a:cxn>
                <a:cxn ang="0">
                  <a:pos x="129" y="471"/>
                </a:cxn>
                <a:cxn ang="0">
                  <a:pos x="68" y="597"/>
                </a:cxn>
                <a:cxn ang="0">
                  <a:pos x="25" y="733"/>
                </a:cxn>
                <a:cxn ang="0">
                  <a:pos x="2" y="877"/>
                </a:cxn>
                <a:cxn ang="0">
                  <a:pos x="0" y="5107"/>
                </a:cxn>
                <a:cxn ang="0">
                  <a:pos x="11" y="5254"/>
                </a:cxn>
                <a:cxn ang="0">
                  <a:pos x="44" y="5394"/>
                </a:cxn>
                <a:cxn ang="0">
                  <a:pos x="96" y="5525"/>
                </a:cxn>
                <a:cxn ang="0">
                  <a:pos x="167" y="5646"/>
                </a:cxn>
                <a:cxn ang="0">
                  <a:pos x="254" y="5754"/>
                </a:cxn>
                <a:cxn ang="0">
                  <a:pos x="356" y="5849"/>
                </a:cxn>
                <a:cxn ang="0">
                  <a:pos x="471" y="5928"/>
                </a:cxn>
                <a:cxn ang="0">
                  <a:pos x="597" y="5990"/>
                </a:cxn>
                <a:cxn ang="0">
                  <a:pos x="732" y="6033"/>
                </a:cxn>
                <a:cxn ang="0">
                  <a:pos x="876" y="6055"/>
                </a:cxn>
                <a:cxn ang="0">
                  <a:pos x="4754" y="6058"/>
                </a:cxn>
                <a:cxn ang="0">
                  <a:pos x="4901" y="6046"/>
                </a:cxn>
                <a:cxn ang="0">
                  <a:pos x="5041" y="6014"/>
                </a:cxn>
                <a:cxn ang="0">
                  <a:pos x="5172" y="5961"/>
                </a:cxn>
                <a:cxn ang="0">
                  <a:pos x="5292" y="5890"/>
                </a:cxn>
                <a:cxn ang="0">
                  <a:pos x="5401" y="5803"/>
                </a:cxn>
                <a:cxn ang="0">
                  <a:pos x="5496" y="5702"/>
                </a:cxn>
                <a:cxn ang="0">
                  <a:pos x="5575" y="5587"/>
                </a:cxn>
                <a:cxn ang="0">
                  <a:pos x="5636" y="5461"/>
                </a:cxn>
                <a:cxn ang="0">
                  <a:pos x="5679" y="5325"/>
                </a:cxn>
                <a:cxn ang="0">
                  <a:pos x="5702" y="5181"/>
                </a:cxn>
                <a:cxn ang="0">
                  <a:pos x="5704" y="951"/>
                </a:cxn>
                <a:cxn ang="0">
                  <a:pos x="5693" y="804"/>
                </a:cxn>
                <a:cxn ang="0">
                  <a:pos x="5660" y="664"/>
                </a:cxn>
                <a:cxn ang="0">
                  <a:pos x="5608" y="533"/>
                </a:cxn>
                <a:cxn ang="0">
                  <a:pos x="5537" y="412"/>
                </a:cxn>
                <a:cxn ang="0">
                  <a:pos x="5450" y="303"/>
                </a:cxn>
                <a:cxn ang="0">
                  <a:pos x="5348" y="209"/>
                </a:cxn>
                <a:cxn ang="0">
                  <a:pos x="5234" y="130"/>
                </a:cxn>
                <a:cxn ang="0">
                  <a:pos x="5107" y="68"/>
                </a:cxn>
                <a:cxn ang="0">
                  <a:pos x="4972" y="25"/>
                </a:cxn>
                <a:cxn ang="0">
                  <a:pos x="4828" y="3"/>
                </a:cxn>
              </a:cxnLst>
              <a:rect l="0" t="0" r="r" b="b"/>
              <a:pathLst>
                <a:path w="5705" h="6058">
                  <a:moveTo>
                    <a:pt x="4754" y="0"/>
                  </a:moveTo>
                  <a:lnTo>
                    <a:pt x="950" y="0"/>
                  </a:lnTo>
                  <a:lnTo>
                    <a:pt x="876" y="3"/>
                  </a:lnTo>
                  <a:lnTo>
                    <a:pt x="803" y="11"/>
                  </a:lnTo>
                  <a:lnTo>
                    <a:pt x="732" y="25"/>
                  </a:lnTo>
                  <a:lnTo>
                    <a:pt x="663" y="44"/>
                  </a:lnTo>
                  <a:lnTo>
                    <a:pt x="597" y="68"/>
                  </a:lnTo>
                  <a:lnTo>
                    <a:pt x="532" y="97"/>
                  </a:lnTo>
                  <a:lnTo>
                    <a:pt x="471" y="130"/>
                  </a:lnTo>
                  <a:lnTo>
                    <a:pt x="412" y="167"/>
                  </a:lnTo>
                  <a:lnTo>
                    <a:pt x="356" y="209"/>
                  </a:lnTo>
                  <a:lnTo>
                    <a:pt x="303" y="254"/>
                  </a:lnTo>
                  <a:lnTo>
                    <a:pt x="254" y="303"/>
                  </a:lnTo>
                  <a:lnTo>
                    <a:pt x="208" y="356"/>
                  </a:lnTo>
                  <a:lnTo>
                    <a:pt x="167" y="412"/>
                  </a:lnTo>
                  <a:lnTo>
                    <a:pt x="129" y="471"/>
                  </a:lnTo>
                  <a:lnTo>
                    <a:pt x="96" y="533"/>
                  </a:lnTo>
                  <a:lnTo>
                    <a:pt x="68" y="597"/>
                  </a:lnTo>
                  <a:lnTo>
                    <a:pt x="44" y="664"/>
                  </a:lnTo>
                  <a:lnTo>
                    <a:pt x="25" y="733"/>
                  </a:lnTo>
                  <a:lnTo>
                    <a:pt x="11" y="804"/>
                  </a:lnTo>
                  <a:lnTo>
                    <a:pt x="2" y="877"/>
                  </a:lnTo>
                  <a:lnTo>
                    <a:pt x="0" y="951"/>
                  </a:lnTo>
                  <a:lnTo>
                    <a:pt x="0" y="5107"/>
                  </a:lnTo>
                  <a:lnTo>
                    <a:pt x="2" y="5181"/>
                  </a:lnTo>
                  <a:lnTo>
                    <a:pt x="11" y="5254"/>
                  </a:lnTo>
                  <a:lnTo>
                    <a:pt x="25" y="5325"/>
                  </a:lnTo>
                  <a:lnTo>
                    <a:pt x="44" y="5394"/>
                  </a:lnTo>
                  <a:lnTo>
                    <a:pt x="68" y="5461"/>
                  </a:lnTo>
                  <a:lnTo>
                    <a:pt x="96" y="5525"/>
                  </a:lnTo>
                  <a:lnTo>
                    <a:pt x="129" y="5587"/>
                  </a:lnTo>
                  <a:lnTo>
                    <a:pt x="167" y="5646"/>
                  </a:lnTo>
                  <a:lnTo>
                    <a:pt x="208" y="5702"/>
                  </a:lnTo>
                  <a:lnTo>
                    <a:pt x="254" y="5754"/>
                  </a:lnTo>
                  <a:lnTo>
                    <a:pt x="303" y="5803"/>
                  </a:lnTo>
                  <a:lnTo>
                    <a:pt x="356" y="5849"/>
                  </a:lnTo>
                  <a:lnTo>
                    <a:pt x="412" y="5890"/>
                  </a:lnTo>
                  <a:lnTo>
                    <a:pt x="471" y="5928"/>
                  </a:lnTo>
                  <a:lnTo>
                    <a:pt x="532" y="5961"/>
                  </a:lnTo>
                  <a:lnTo>
                    <a:pt x="597" y="5990"/>
                  </a:lnTo>
                  <a:lnTo>
                    <a:pt x="663" y="6014"/>
                  </a:lnTo>
                  <a:lnTo>
                    <a:pt x="732" y="6033"/>
                  </a:lnTo>
                  <a:lnTo>
                    <a:pt x="803" y="6046"/>
                  </a:lnTo>
                  <a:lnTo>
                    <a:pt x="876" y="6055"/>
                  </a:lnTo>
                  <a:lnTo>
                    <a:pt x="950" y="6058"/>
                  </a:lnTo>
                  <a:lnTo>
                    <a:pt x="4754" y="6058"/>
                  </a:lnTo>
                  <a:lnTo>
                    <a:pt x="4828" y="6055"/>
                  </a:lnTo>
                  <a:lnTo>
                    <a:pt x="4901" y="6046"/>
                  </a:lnTo>
                  <a:lnTo>
                    <a:pt x="4972" y="6033"/>
                  </a:lnTo>
                  <a:lnTo>
                    <a:pt x="5041" y="6014"/>
                  </a:lnTo>
                  <a:lnTo>
                    <a:pt x="5107" y="5990"/>
                  </a:lnTo>
                  <a:lnTo>
                    <a:pt x="5172" y="5961"/>
                  </a:lnTo>
                  <a:lnTo>
                    <a:pt x="5234" y="5928"/>
                  </a:lnTo>
                  <a:lnTo>
                    <a:pt x="5292" y="5890"/>
                  </a:lnTo>
                  <a:lnTo>
                    <a:pt x="5348" y="5849"/>
                  </a:lnTo>
                  <a:lnTo>
                    <a:pt x="5401" y="5803"/>
                  </a:lnTo>
                  <a:lnTo>
                    <a:pt x="5450" y="5754"/>
                  </a:lnTo>
                  <a:lnTo>
                    <a:pt x="5496" y="5702"/>
                  </a:lnTo>
                  <a:lnTo>
                    <a:pt x="5537" y="5646"/>
                  </a:lnTo>
                  <a:lnTo>
                    <a:pt x="5575" y="5587"/>
                  </a:lnTo>
                  <a:lnTo>
                    <a:pt x="5608" y="5525"/>
                  </a:lnTo>
                  <a:lnTo>
                    <a:pt x="5636" y="5461"/>
                  </a:lnTo>
                  <a:lnTo>
                    <a:pt x="5660" y="5394"/>
                  </a:lnTo>
                  <a:lnTo>
                    <a:pt x="5679" y="5325"/>
                  </a:lnTo>
                  <a:lnTo>
                    <a:pt x="5693" y="5254"/>
                  </a:lnTo>
                  <a:lnTo>
                    <a:pt x="5702" y="5181"/>
                  </a:lnTo>
                  <a:lnTo>
                    <a:pt x="5704" y="5107"/>
                  </a:lnTo>
                  <a:lnTo>
                    <a:pt x="5704" y="951"/>
                  </a:lnTo>
                  <a:lnTo>
                    <a:pt x="5702" y="877"/>
                  </a:lnTo>
                  <a:lnTo>
                    <a:pt x="5693" y="804"/>
                  </a:lnTo>
                  <a:lnTo>
                    <a:pt x="5679" y="733"/>
                  </a:lnTo>
                  <a:lnTo>
                    <a:pt x="5660" y="664"/>
                  </a:lnTo>
                  <a:lnTo>
                    <a:pt x="5636" y="597"/>
                  </a:lnTo>
                  <a:lnTo>
                    <a:pt x="5608" y="533"/>
                  </a:lnTo>
                  <a:lnTo>
                    <a:pt x="5575" y="471"/>
                  </a:lnTo>
                  <a:lnTo>
                    <a:pt x="5537" y="412"/>
                  </a:lnTo>
                  <a:lnTo>
                    <a:pt x="5496" y="356"/>
                  </a:lnTo>
                  <a:lnTo>
                    <a:pt x="5450" y="303"/>
                  </a:lnTo>
                  <a:lnTo>
                    <a:pt x="5401" y="254"/>
                  </a:lnTo>
                  <a:lnTo>
                    <a:pt x="5348" y="209"/>
                  </a:lnTo>
                  <a:lnTo>
                    <a:pt x="5292" y="167"/>
                  </a:lnTo>
                  <a:lnTo>
                    <a:pt x="5234" y="130"/>
                  </a:lnTo>
                  <a:lnTo>
                    <a:pt x="5172" y="97"/>
                  </a:lnTo>
                  <a:lnTo>
                    <a:pt x="5107" y="68"/>
                  </a:lnTo>
                  <a:lnTo>
                    <a:pt x="5041" y="44"/>
                  </a:lnTo>
                  <a:lnTo>
                    <a:pt x="4972" y="25"/>
                  </a:lnTo>
                  <a:lnTo>
                    <a:pt x="4901" y="11"/>
                  </a:lnTo>
                  <a:lnTo>
                    <a:pt x="4828" y="3"/>
                  </a:lnTo>
                  <a:lnTo>
                    <a:pt x="4754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1269" y="329"/>
              <a:ext cx="5705" cy="6058"/>
            </a:xfrm>
            <a:custGeom>
              <a:avLst/>
              <a:gdLst/>
              <a:ahLst/>
              <a:cxnLst>
                <a:cxn ang="0">
                  <a:pos x="2" y="877"/>
                </a:cxn>
                <a:cxn ang="0">
                  <a:pos x="25" y="733"/>
                </a:cxn>
                <a:cxn ang="0">
                  <a:pos x="68" y="597"/>
                </a:cxn>
                <a:cxn ang="0">
                  <a:pos x="129" y="471"/>
                </a:cxn>
                <a:cxn ang="0">
                  <a:pos x="208" y="356"/>
                </a:cxn>
                <a:cxn ang="0">
                  <a:pos x="303" y="254"/>
                </a:cxn>
                <a:cxn ang="0">
                  <a:pos x="412" y="167"/>
                </a:cxn>
                <a:cxn ang="0">
                  <a:pos x="532" y="97"/>
                </a:cxn>
                <a:cxn ang="0">
                  <a:pos x="663" y="44"/>
                </a:cxn>
                <a:cxn ang="0">
                  <a:pos x="803" y="11"/>
                </a:cxn>
                <a:cxn ang="0">
                  <a:pos x="950" y="0"/>
                </a:cxn>
                <a:cxn ang="0">
                  <a:pos x="4828" y="3"/>
                </a:cxn>
                <a:cxn ang="0">
                  <a:pos x="4972" y="25"/>
                </a:cxn>
                <a:cxn ang="0">
                  <a:pos x="5107" y="68"/>
                </a:cxn>
                <a:cxn ang="0">
                  <a:pos x="5234" y="130"/>
                </a:cxn>
                <a:cxn ang="0">
                  <a:pos x="5348" y="209"/>
                </a:cxn>
                <a:cxn ang="0">
                  <a:pos x="5450" y="303"/>
                </a:cxn>
                <a:cxn ang="0">
                  <a:pos x="5537" y="412"/>
                </a:cxn>
                <a:cxn ang="0">
                  <a:pos x="5608" y="533"/>
                </a:cxn>
                <a:cxn ang="0">
                  <a:pos x="5660" y="664"/>
                </a:cxn>
                <a:cxn ang="0">
                  <a:pos x="5693" y="804"/>
                </a:cxn>
                <a:cxn ang="0">
                  <a:pos x="5704" y="951"/>
                </a:cxn>
                <a:cxn ang="0">
                  <a:pos x="5702" y="5181"/>
                </a:cxn>
                <a:cxn ang="0">
                  <a:pos x="5679" y="5325"/>
                </a:cxn>
                <a:cxn ang="0">
                  <a:pos x="5636" y="5461"/>
                </a:cxn>
                <a:cxn ang="0">
                  <a:pos x="5575" y="5587"/>
                </a:cxn>
                <a:cxn ang="0">
                  <a:pos x="5496" y="5702"/>
                </a:cxn>
                <a:cxn ang="0">
                  <a:pos x="5401" y="5803"/>
                </a:cxn>
                <a:cxn ang="0">
                  <a:pos x="5292" y="5890"/>
                </a:cxn>
                <a:cxn ang="0">
                  <a:pos x="5172" y="5961"/>
                </a:cxn>
                <a:cxn ang="0">
                  <a:pos x="5041" y="6014"/>
                </a:cxn>
                <a:cxn ang="0">
                  <a:pos x="4901" y="6046"/>
                </a:cxn>
                <a:cxn ang="0">
                  <a:pos x="4754" y="6058"/>
                </a:cxn>
                <a:cxn ang="0">
                  <a:pos x="876" y="6055"/>
                </a:cxn>
                <a:cxn ang="0">
                  <a:pos x="732" y="6033"/>
                </a:cxn>
                <a:cxn ang="0">
                  <a:pos x="597" y="5990"/>
                </a:cxn>
                <a:cxn ang="0">
                  <a:pos x="471" y="5928"/>
                </a:cxn>
                <a:cxn ang="0">
                  <a:pos x="356" y="5849"/>
                </a:cxn>
                <a:cxn ang="0">
                  <a:pos x="254" y="5754"/>
                </a:cxn>
                <a:cxn ang="0">
                  <a:pos x="167" y="5646"/>
                </a:cxn>
                <a:cxn ang="0">
                  <a:pos x="96" y="5525"/>
                </a:cxn>
                <a:cxn ang="0">
                  <a:pos x="44" y="5394"/>
                </a:cxn>
                <a:cxn ang="0">
                  <a:pos x="11" y="5254"/>
                </a:cxn>
                <a:cxn ang="0">
                  <a:pos x="0" y="5107"/>
                </a:cxn>
              </a:cxnLst>
              <a:rect l="0" t="0" r="r" b="b"/>
              <a:pathLst>
                <a:path w="5705" h="6058">
                  <a:moveTo>
                    <a:pt x="0" y="951"/>
                  </a:moveTo>
                  <a:lnTo>
                    <a:pt x="2" y="877"/>
                  </a:lnTo>
                  <a:lnTo>
                    <a:pt x="11" y="804"/>
                  </a:lnTo>
                  <a:lnTo>
                    <a:pt x="25" y="733"/>
                  </a:lnTo>
                  <a:lnTo>
                    <a:pt x="44" y="664"/>
                  </a:lnTo>
                  <a:lnTo>
                    <a:pt x="68" y="597"/>
                  </a:lnTo>
                  <a:lnTo>
                    <a:pt x="96" y="533"/>
                  </a:lnTo>
                  <a:lnTo>
                    <a:pt x="129" y="471"/>
                  </a:lnTo>
                  <a:lnTo>
                    <a:pt x="167" y="412"/>
                  </a:lnTo>
                  <a:lnTo>
                    <a:pt x="208" y="356"/>
                  </a:lnTo>
                  <a:lnTo>
                    <a:pt x="254" y="303"/>
                  </a:lnTo>
                  <a:lnTo>
                    <a:pt x="303" y="254"/>
                  </a:lnTo>
                  <a:lnTo>
                    <a:pt x="356" y="209"/>
                  </a:lnTo>
                  <a:lnTo>
                    <a:pt x="412" y="167"/>
                  </a:lnTo>
                  <a:lnTo>
                    <a:pt x="471" y="130"/>
                  </a:lnTo>
                  <a:lnTo>
                    <a:pt x="532" y="97"/>
                  </a:lnTo>
                  <a:lnTo>
                    <a:pt x="597" y="68"/>
                  </a:lnTo>
                  <a:lnTo>
                    <a:pt x="663" y="44"/>
                  </a:lnTo>
                  <a:lnTo>
                    <a:pt x="732" y="25"/>
                  </a:lnTo>
                  <a:lnTo>
                    <a:pt x="803" y="11"/>
                  </a:lnTo>
                  <a:lnTo>
                    <a:pt x="876" y="3"/>
                  </a:lnTo>
                  <a:lnTo>
                    <a:pt x="950" y="0"/>
                  </a:lnTo>
                  <a:lnTo>
                    <a:pt x="4754" y="0"/>
                  </a:lnTo>
                  <a:lnTo>
                    <a:pt x="4828" y="3"/>
                  </a:lnTo>
                  <a:lnTo>
                    <a:pt x="4901" y="11"/>
                  </a:lnTo>
                  <a:lnTo>
                    <a:pt x="4972" y="25"/>
                  </a:lnTo>
                  <a:lnTo>
                    <a:pt x="5041" y="44"/>
                  </a:lnTo>
                  <a:lnTo>
                    <a:pt x="5107" y="68"/>
                  </a:lnTo>
                  <a:lnTo>
                    <a:pt x="5172" y="97"/>
                  </a:lnTo>
                  <a:lnTo>
                    <a:pt x="5234" y="130"/>
                  </a:lnTo>
                  <a:lnTo>
                    <a:pt x="5292" y="167"/>
                  </a:lnTo>
                  <a:lnTo>
                    <a:pt x="5348" y="209"/>
                  </a:lnTo>
                  <a:lnTo>
                    <a:pt x="5401" y="254"/>
                  </a:lnTo>
                  <a:lnTo>
                    <a:pt x="5450" y="303"/>
                  </a:lnTo>
                  <a:lnTo>
                    <a:pt x="5496" y="356"/>
                  </a:lnTo>
                  <a:lnTo>
                    <a:pt x="5537" y="412"/>
                  </a:lnTo>
                  <a:lnTo>
                    <a:pt x="5575" y="471"/>
                  </a:lnTo>
                  <a:lnTo>
                    <a:pt x="5608" y="533"/>
                  </a:lnTo>
                  <a:lnTo>
                    <a:pt x="5636" y="597"/>
                  </a:lnTo>
                  <a:lnTo>
                    <a:pt x="5660" y="664"/>
                  </a:lnTo>
                  <a:lnTo>
                    <a:pt x="5679" y="733"/>
                  </a:lnTo>
                  <a:lnTo>
                    <a:pt x="5693" y="804"/>
                  </a:lnTo>
                  <a:lnTo>
                    <a:pt x="5702" y="877"/>
                  </a:lnTo>
                  <a:lnTo>
                    <a:pt x="5704" y="951"/>
                  </a:lnTo>
                  <a:lnTo>
                    <a:pt x="5704" y="5107"/>
                  </a:lnTo>
                  <a:lnTo>
                    <a:pt x="5702" y="5181"/>
                  </a:lnTo>
                  <a:lnTo>
                    <a:pt x="5693" y="5254"/>
                  </a:lnTo>
                  <a:lnTo>
                    <a:pt x="5679" y="5325"/>
                  </a:lnTo>
                  <a:lnTo>
                    <a:pt x="5660" y="5394"/>
                  </a:lnTo>
                  <a:lnTo>
                    <a:pt x="5636" y="5461"/>
                  </a:lnTo>
                  <a:lnTo>
                    <a:pt x="5608" y="5525"/>
                  </a:lnTo>
                  <a:lnTo>
                    <a:pt x="5575" y="5587"/>
                  </a:lnTo>
                  <a:lnTo>
                    <a:pt x="5537" y="5646"/>
                  </a:lnTo>
                  <a:lnTo>
                    <a:pt x="5496" y="5702"/>
                  </a:lnTo>
                  <a:lnTo>
                    <a:pt x="5450" y="5754"/>
                  </a:lnTo>
                  <a:lnTo>
                    <a:pt x="5401" y="5803"/>
                  </a:lnTo>
                  <a:lnTo>
                    <a:pt x="5348" y="5849"/>
                  </a:lnTo>
                  <a:lnTo>
                    <a:pt x="5292" y="5890"/>
                  </a:lnTo>
                  <a:lnTo>
                    <a:pt x="5234" y="5928"/>
                  </a:lnTo>
                  <a:lnTo>
                    <a:pt x="5172" y="5961"/>
                  </a:lnTo>
                  <a:lnTo>
                    <a:pt x="5107" y="5990"/>
                  </a:lnTo>
                  <a:lnTo>
                    <a:pt x="5041" y="6014"/>
                  </a:lnTo>
                  <a:lnTo>
                    <a:pt x="4972" y="6033"/>
                  </a:lnTo>
                  <a:lnTo>
                    <a:pt x="4901" y="6046"/>
                  </a:lnTo>
                  <a:lnTo>
                    <a:pt x="4828" y="6055"/>
                  </a:lnTo>
                  <a:lnTo>
                    <a:pt x="4754" y="6058"/>
                  </a:lnTo>
                  <a:lnTo>
                    <a:pt x="950" y="6058"/>
                  </a:lnTo>
                  <a:lnTo>
                    <a:pt x="876" y="6055"/>
                  </a:lnTo>
                  <a:lnTo>
                    <a:pt x="803" y="6046"/>
                  </a:lnTo>
                  <a:lnTo>
                    <a:pt x="732" y="6033"/>
                  </a:lnTo>
                  <a:lnTo>
                    <a:pt x="663" y="6014"/>
                  </a:lnTo>
                  <a:lnTo>
                    <a:pt x="597" y="5990"/>
                  </a:lnTo>
                  <a:lnTo>
                    <a:pt x="532" y="5961"/>
                  </a:lnTo>
                  <a:lnTo>
                    <a:pt x="471" y="5928"/>
                  </a:lnTo>
                  <a:lnTo>
                    <a:pt x="412" y="5890"/>
                  </a:lnTo>
                  <a:lnTo>
                    <a:pt x="356" y="5849"/>
                  </a:lnTo>
                  <a:lnTo>
                    <a:pt x="303" y="5803"/>
                  </a:lnTo>
                  <a:lnTo>
                    <a:pt x="254" y="5754"/>
                  </a:lnTo>
                  <a:lnTo>
                    <a:pt x="208" y="5702"/>
                  </a:lnTo>
                  <a:lnTo>
                    <a:pt x="167" y="5646"/>
                  </a:lnTo>
                  <a:lnTo>
                    <a:pt x="129" y="5587"/>
                  </a:lnTo>
                  <a:lnTo>
                    <a:pt x="96" y="5525"/>
                  </a:lnTo>
                  <a:lnTo>
                    <a:pt x="68" y="5461"/>
                  </a:lnTo>
                  <a:lnTo>
                    <a:pt x="44" y="5394"/>
                  </a:lnTo>
                  <a:lnTo>
                    <a:pt x="25" y="5325"/>
                  </a:lnTo>
                  <a:lnTo>
                    <a:pt x="11" y="5254"/>
                  </a:lnTo>
                  <a:lnTo>
                    <a:pt x="2" y="5181"/>
                  </a:lnTo>
                  <a:lnTo>
                    <a:pt x="0" y="5107"/>
                  </a:lnTo>
                  <a:lnTo>
                    <a:pt x="0" y="951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259" y="319"/>
              <a:ext cx="5837" cy="6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Образовательная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деятельность в ДОО включает: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образовательную деятельность, осуществляемую в процессе организации различных видов детской деятельности;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образовательную деятельность, осуществляемую в ходе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режимных процессов;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самостоятельную деятельность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детей;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взаимодействие с семьями детей по реализации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образовательной программы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60388" algn="l"/>
                  <a:tab pos="561975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ДО.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29697" name="Group 1"/>
          <p:cNvGrpSpPr>
            <a:grpSpLocks/>
          </p:cNvGrpSpPr>
          <p:nvPr/>
        </p:nvGrpSpPr>
        <p:grpSpPr bwMode="auto">
          <a:xfrm>
            <a:off x="6928484" y="2432304"/>
            <a:ext cx="3508375" cy="3525874"/>
            <a:chOff x="7689" y="319"/>
            <a:chExt cx="5526" cy="6078"/>
          </a:xfrm>
        </p:grpSpPr>
        <p:sp>
          <p:nvSpPr>
            <p:cNvPr id="29700" name="Freeform 4"/>
            <p:cNvSpPr>
              <a:spLocks/>
            </p:cNvSpPr>
            <p:nvPr/>
          </p:nvSpPr>
          <p:spPr bwMode="auto">
            <a:xfrm>
              <a:off x="7699" y="329"/>
              <a:ext cx="5506" cy="6058"/>
            </a:xfrm>
            <a:custGeom>
              <a:avLst/>
              <a:gdLst/>
              <a:ahLst/>
              <a:cxnLst>
                <a:cxn ang="0">
                  <a:pos x="918" y="0"/>
                </a:cxn>
                <a:cxn ang="0">
                  <a:pos x="769" y="12"/>
                </a:cxn>
                <a:cxn ang="0">
                  <a:pos x="628" y="47"/>
                </a:cxn>
                <a:cxn ang="0">
                  <a:pos x="496" y="102"/>
                </a:cxn>
                <a:cxn ang="0">
                  <a:pos x="376" y="177"/>
                </a:cxn>
                <a:cxn ang="0">
                  <a:pos x="269" y="269"/>
                </a:cxn>
                <a:cxn ang="0">
                  <a:pos x="177" y="376"/>
                </a:cxn>
                <a:cxn ang="0">
                  <a:pos x="103" y="496"/>
                </a:cxn>
                <a:cxn ang="0">
                  <a:pos x="47" y="628"/>
                </a:cxn>
                <a:cxn ang="0">
                  <a:pos x="12" y="769"/>
                </a:cxn>
                <a:cxn ang="0">
                  <a:pos x="0" y="918"/>
                </a:cxn>
                <a:cxn ang="0">
                  <a:pos x="3" y="5215"/>
                </a:cxn>
                <a:cxn ang="0">
                  <a:pos x="27" y="5361"/>
                </a:cxn>
                <a:cxn ang="0">
                  <a:pos x="72" y="5497"/>
                </a:cxn>
                <a:cxn ang="0">
                  <a:pos x="138" y="5623"/>
                </a:cxn>
                <a:cxn ang="0">
                  <a:pos x="221" y="5737"/>
                </a:cxn>
                <a:cxn ang="0">
                  <a:pos x="321" y="5837"/>
                </a:cxn>
                <a:cxn ang="0">
                  <a:pos x="434" y="5920"/>
                </a:cxn>
                <a:cxn ang="0">
                  <a:pos x="561" y="5986"/>
                </a:cxn>
                <a:cxn ang="0">
                  <a:pos x="697" y="6031"/>
                </a:cxn>
                <a:cxn ang="0">
                  <a:pos x="843" y="6055"/>
                </a:cxn>
                <a:cxn ang="0">
                  <a:pos x="4588" y="6058"/>
                </a:cxn>
                <a:cxn ang="0">
                  <a:pos x="4737" y="6046"/>
                </a:cxn>
                <a:cxn ang="0">
                  <a:pos x="4878" y="6011"/>
                </a:cxn>
                <a:cxn ang="0">
                  <a:pos x="5010" y="5955"/>
                </a:cxn>
                <a:cxn ang="0">
                  <a:pos x="5130" y="5881"/>
                </a:cxn>
                <a:cxn ang="0">
                  <a:pos x="5237" y="5789"/>
                </a:cxn>
                <a:cxn ang="0">
                  <a:pos x="5329" y="5682"/>
                </a:cxn>
                <a:cxn ang="0">
                  <a:pos x="5403" y="5562"/>
                </a:cxn>
                <a:cxn ang="0">
                  <a:pos x="5459" y="5430"/>
                </a:cxn>
                <a:cxn ang="0">
                  <a:pos x="5494" y="5289"/>
                </a:cxn>
                <a:cxn ang="0">
                  <a:pos x="5506" y="5140"/>
                </a:cxn>
                <a:cxn ang="0">
                  <a:pos x="5503" y="842"/>
                </a:cxn>
                <a:cxn ang="0">
                  <a:pos x="5479" y="697"/>
                </a:cxn>
                <a:cxn ang="0">
                  <a:pos x="5434" y="560"/>
                </a:cxn>
                <a:cxn ang="0">
                  <a:pos x="5368" y="434"/>
                </a:cxn>
                <a:cxn ang="0">
                  <a:pos x="5285" y="320"/>
                </a:cxn>
                <a:cxn ang="0">
                  <a:pos x="5185" y="221"/>
                </a:cxn>
                <a:cxn ang="0">
                  <a:pos x="5072" y="137"/>
                </a:cxn>
                <a:cxn ang="0">
                  <a:pos x="4945" y="72"/>
                </a:cxn>
                <a:cxn ang="0">
                  <a:pos x="4809" y="27"/>
                </a:cxn>
                <a:cxn ang="0">
                  <a:pos x="4663" y="3"/>
                </a:cxn>
              </a:cxnLst>
              <a:rect l="0" t="0" r="r" b="b"/>
              <a:pathLst>
                <a:path w="5506" h="6058">
                  <a:moveTo>
                    <a:pt x="4588" y="0"/>
                  </a:moveTo>
                  <a:lnTo>
                    <a:pt x="918" y="0"/>
                  </a:lnTo>
                  <a:lnTo>
                    <a:pt x="843" y="3"/>
                  </a:lnTo>
                  <a:lnTo>
                    <a:pt x="769" y="12"/>
                  </a:lnTo>
                  <a:lnTo>
                    <a:pt x="697" y="27"/>
                  </a:lnTo>
                  <a:lnTo>
                    <a:pt x="628" y="47"/>
                  </a:lnTo>
                  <a:lnTo>
                    <a:pt x="561" y="72"/>
                  </a:lnTo>
                  <a:lnTo>
                    <a:pt x="496" y="102"/>
                  </a:lnTo>
                  <a:lnTo>
                    <a:pt x="434" y="137"/>
                  </a:lnTo>
                  <a:lnTo>
                    <a:pt x="376" y="177"/>
                  </a:lnTo>
                  <a:lnTo>
                    <a:pt x="321" y="221"/>
                  </a:lnTo>
                  <a:lnTo>
                    <a:pt x="269" y="269"/>
                  </a:lnTo>
                  <a:lnTo>
                    <a:pt x="221" y="320"/>
                  </a:lnTo>
                  <a:lnTo>
                    <a:pt x="177" y="376"/>
                  </a:lnTo>
                  <a:lnTo>
                    <a:pt x="138" y="434"/>
                  </a:lnTo>
                  <a:lnTo>
                    <a:pt x="103" y="496"/>
                  </a:lnTo>
                  <a:lnTo>
                    <a:pt x="72" y="560"/>
                  </a:lnTo>
                  <a:lnTo>
                    <a:pt x="47" y="628"/>
                  </a:lnTo>
                  <a:lnTo>
                    <a:pt x="27" y="697"/>
                  </a:lnTo>
                  <a:lnTo>
                    <a:pt x="12" y="769"/>
                  </a:lnTo>
                  <a:lnTo>
                    <a:pt x="3" y="842"/>
                  </a:lnTo>
                  <a:lnTo>
                    <a:pt x="0" y="918"/>
                  </a:lnTo>
                  <a:lnTo>
                    <a:pt x="0" y="5140"/>
                  </a:lnTo>
                  <a:lnTo>
                    <a:pt x="3" y="5215"/>
                  </a:lnTo>
                  <a:lnTo>
                    <a:pt x="12" y="5289"/>
                  </a:lnTo>
                  <a:lnTo>
                    <a:pt x="27" y="5361"/>
                  </a:lnTo>
                  <a:lnTo>
                    <a:pt x="47" y="5430"/>
                  </a:lnTo>
                  <a:lnTo>
                    <a:pt x="72" y="5497"/>
                  </a:lnTo>
                  <a:lnTo>
                    <a:pt x="103" y="5562"/>
                  </a:lnTo>
                  <a:lnTo>
                    <a:pt x="138" y="5623"/>
                  </a:lnTo>
                  <a:lnTo>
                    <a:pt x="177" y="5682"/>
                  </a:lnTo>
                  <a:lnTo>
                    <a:pt x="221" y="5737"/>
                  </a:lnTo>
                  <a:lnTo>
                    <a:pt x="269" y="5789"/>
                  </a:lnTo>
                  <a:lnTo>
                    <a:pt x="321" y="5837"/>
                  </a:lnTo>
                  <a:lnTo>
                    <a:pt x="376" y="5881"/>
                  </a:lnTo>
                  <a:lnTo>
                    <a:pt x="434" y="5920"/>
                  </a:lnTo>
                  <a:lnTo>
                    <a:pt x="496" y="5955"/>
                  </a:lnTo>
                  <a:lnTo>
                    <a:pt x="561" y="5986"/>
                  </a:lnTo>
                  <a:lnTo>
                    <a:pt x="628" y="6011"/>
                  </a:lnTo>
                  <a:lnTo>
                    <a:pt x="697" y="6031"/>
                  </a:lnTo>
                  <a:lnTo>
                    <a:pt x="769" y="6046"/>
                  </a:lnTo>
                  <a:lnTo>
                    <a:pt x="843" y="6055"/>
                  </a:lnTo>
                  <a:lnTo>
                    <a:pt x="918" y="6058"/>
                  </a:lnTo>
                  <a:lnTo>
                    <a:pt x="4588" y="6058"/>
                  </a:lnTo>
                  <a:lnTo>
                    <a:pt x="4663" y="6055"/>
                  </a:lnTo>
                  <a:lnTo>
                    <a:pt x="4737" y="6046"/>
                  </a:lnTo>
                  <a:lnTo>
                    <a:pt x="4809" y="6031"/>
                  </a:lnTo>
                  <a:lnTo>
                    <a:pt x="4878" y="6011"/>
                  </a:lnTo>
                  <a:lnTo>
                    <a:pt x="4945" y="5986"/>
                  </a:lnTo>
                  <a:lnTo>
                    <a:pt x="5010" y="5955"/>
                  </a:lnTo>
                  <a:lnTo>
                    <a:pt x="5072" y="5920"/>
                  </a:lnTo>
                  <a:lnTo>
                    <a:pt x="5130" y="5881"/>
                  </a:lnTo>
                  <a:lnTo>
                    <a:pt x="5185" y="5837"/>
                  </a:lnTo>
                  <a:lnTo>
                    <a:pt x="5237" y="5789"/>
                  </a:lnTo>
                  <a:lnTo>
                    <a:pt x="5285" y="5737"/>
                  </a:lnTo>
                  <a:lnTo>
                    <a:pt x="5329" y="5682"/>
                  </a:lnTo>
                  <a:lnTo>
                    <a:pt x="5368" y="5623"/>
                  </a:lnTo>
                  <a:lnTo>
                    <a:pt x="5403" y="5562"/>
                  </a:lnTo>
                  <a:lnTo>
                    <a:pt x="5434" y="5497"/>
                  </a:lnTo>
                  <a:lnTo>
                    <a:pt x="5459" y="5430"/>
                  </a:lnTo>
                  <a:lnTo>
                    <a:pt x="5479" y="5361"/>
                  </a:lnTo>
                  <a:lnTo>
                    <a:pt x="5494" y="5289"/>
                  </a:lnTo>
                  <a:lnTo>
                    <a:pt x="5503" y="5215"/>
                  </a:lnTo>
                  <a:lnTo>
                    <a:pt x="5506" y="5140"/>
                  </a:lnTo>
                  <a:lnTo>
                    <a:pt x="5506" y="918"/>
                  </a:lnTo>
                  <a:lnTo>
                    <a:pt x="5503" y="842"/>
                  </a:lnTo>
                  <a:lnTo>
                    <a:pt x="5494" y="769"/>
                  </a:lnTo>
                  <a:lnTo>
                    <a:pt x="5479" y="697"/>
                  </a:lnTo>
                  <a:lnTo>
                    <a:pt x="5459" y="628"/>
                  </a:lnTo>
                  <a:lnTo>
                    <a:pt x="5434" y="560"/>
                  </a:lnTo>
                  <a:lnTo>
                    <a:pt x="5403" y="496"/>
                  </a:lnTo>
                  <a:lnTo>
                    <a:pt x="5368" y="434"/>
                  </a:lnTo>
                  <a:lnTo>
                    <a:pt x="5329" y="376"/>
                  </a:lnTo>
                  <a:lnTo>
                    <a:pt x="5285" y="320"/>
                  </a:lnTo>
                  <a:lnTo>
                    <a:pt x="5237" y="269"/>
                  </a:lnTo>
                  <a:lnTo>
                    <a:pt x="5185" y="221"/>
                  </a:lnTo>
                  <a:lnTo>
                    <a:pt x="5130" y="177"/>
                  </a:lnTo>
                  <a:lnTo>
                    <a:pt x="5072" y="137"/>
                  </a:lnTo>
                  <a:lnTo>
                    <a:pt x="5010" y="102"/>
                  </a:lnTo>
                  <a:lnTo>
                    <a:pt x="4945" y="72"/>
                  </a:lnTo>
                  <a:lnTo>
                    <a:pt x="4878" y="47"/>
                  </a:lnTo>
                  <a:lnTo>
                    <a:pt x="4809" y="27"/>
                  </a:lnTo>
                  <a:lnTo>
                    <a:pt x="4737" y="12"/>
                  </a:lnTo>
                  <a:lnTo>
                    <a:pt x="4663" y="3"/>
                  </a:lnTo>
                  <a:lnTo>
                    <a:pt x="4588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99" name="Freeform 3"/>
            <p:cNvSpPr>
              <a:spLocks/>
            </p:cNvSpPr>
            <p:nvPr/>
          </p:nvSpPr>
          <p:spPr bwMode="auto">
            <a:xfrm>
              <a:off x="7699" y="329"/>
              <a:ext cx="5506" cy="6058"/>
            </a:xfrm>
            <a:custGeom>
              <a:avLst/>
              <a:gdLst/>
              <a:ahLst/>
              <a:cxnLst>
                <a:cxn ang="0">
                  <a:pos x="3" y="842"/>
                </a:cxn>
                <a:cxn ang="0">
                  <a:pos x="27" y="697"/>
                </a:cxn>
                <a:cxn ang="0">
                  <a:pos x="72" y="560"/>
                </a:cxn>
                <a:cxn ang="0">
                  <a:pos x="138" y="434"/>
                </a:cxn>
                <a:cxn ang="0">
                  <a:pos x="221" y="320"/>
                </a:cxn>
                <a:cxn ang="0">
                  <a:pos x="321" y="221"/>
                </a:cxn>
                <a:cxn ang="0">
                  <a:pos x="434" y="137"/>
                </a:cxn>
                <a:cxn ang="0">
                  <a:pos x="561" y="72"/>
                </a:cxn>
                <a:cxn ang="0">
                  <a:pos x="697" y="27"/>
                </a:cxn>
                <a:cxn ang="0">
                  <a:pos x="843" y="3"/>
                </a:cxn>
                <a:cxn ang="0">
                  <a:pos x="4588" y="0"/>
                </a:cxn>
                <a:cxn ang="0">
                  <a:pos x="4737" y="12"/>
                </a:cxn>
                <a:cxn ang="0">
                  <a:pos x="4878" y="47"/>
                </a:cxn>
                <a:cxn ang="0">
                  <a:pos x="5010" y="102"/>
                </a:cxn>
                <a:cxn ang="0">
                  <a:pos x="5130" y="177"/>
                </a:cxn>
                <a:cxn ang="0">
                  <a:pos x="5237" y="269"/>
                </a:cxn>
                <a:cxn ang="0">
                  <a:pos x="5329" y="376"/>
                </a:cxn>
                <a:cxn ang="0">
                  <a:pos x="5403" y="496"/>
                </a:cxn>
                <a:cxn ang="0">
                  <a:pos x="5459" y="628"/>
                </a:cxn>
                <a:cxn ang="0">
                  <a:pos x="5494" y="769"/>
                </a:cxn>
                <a:cxn ang="0">
                  <a:pos x="5506" y="918"/>
                </a:cxn>
                <a:cxn ang="0">
                  <a:pos x="5503" y="5215"/>
                </a:cxn>
                <a:cxn ang="0">
                  <a:pos x="5479" y="5361"/>
                </a:cxn>
                <a:cxn ang="0">
                  <a:pos x="5434" y="5497"/>
                </a:cxn>
                <a:cxn ang="0">
                  <a:pos x="5368" y="5623"/>
                </a:cxn>
                <a:cxn ang="0">
                  <a:pos x="5285" y="5737"/>
                </a:cxn>
                <a:cxn ang="0">
                  <a:pos x="5185" y="5837"/>
                </a:cxn>
                <a:cxn ang="0">
                  <a:pos x="5072" y="5920"/>
                </a:cxn>
                <a:cxn ang="0">
                  <a:pos x="4945" y="5986"/>
                </a:cxn>
                <a:cxn ang="0">
                  <a:pos x="4809" y="6031"/>
                </a:cxn>
                <a:cxn ang="0">
                  <a:pos x="4663" y="6055"/>
                </a:cxn>
                <a:cxn ang="0">
                  <a:pos x="918" y="6058"/>
                </a:cxn>
                <a:cxn ang="0">
                  <a:pos x="769" y="6046"/>
                </a:cxn>
                <a:cxn ang="0">
                  <a:pos x="628" y="6011"/>
                </a:cxn>
                <a:cxn ang="0">
                  <a:pos x="496" y="5955"/>
                </a:cxn>
                <a:cxn ang="0">
                  <a:pos x="376" y="5881"/>
                </a:cxn>
                <a:cxn ang="0">
                  <a:pos x="269" y="5789"/>
                </a:cxn>
                <a:cxn ang="0">
                  <a:pos x="177" y="5682"/>
                </a:cxn>
                <a:cxn ang="0">
                  <a:pos x="103" y="5562"/>
                </a:cxn>
                <a:cxn ang="0">
                  <a:pos x="47" y="5430"/>
                </a:cxn>
                <a:cxn ang="0">
                  <a:pos x="12" y="5289"/>
                </a:cxn>
                <a:cxn ang="0">
                  <a:pos x="0" y="5140"/>
                </a:cxn>
              </a:cxnLst>
              <a:rect l="0" t="0" r="r" b="b"/>
              <a:pathLst>
                <a:path w="5506" h="6058">
                  <a:moveTo>
                    <a:pt x="0" y="918"/>
                  </a:moveTo>
                  <a:lnTo>
                    <a:pt x="3" y="842"/>
                  </a:lnTo>
                  <a:lnTo>
                    <a:pt x="12" y="769"/>
                  </a:lnTo>
                  <a:lnTo>
                    <a:pt x="27" y="697"/>
                  </a:lnTo>
                  <a:lnTo>
                    <a:pt x="47" y="628"/>
                  </a:lnTo>
                  <a:lnTo>
                    <a:pt x="72" y="560"/>
                  </a:lnTo>
                  <a:lnTo>
                    <a:pt x="103" y="496"/>
                  </a:lnTo>
                  <a:lnTo>
                    <a:pt x="138" y="434"/>
                  </a:lnTo>
                  <a:lnTo>
                    <a:pt x="177" y="376"/>
                  </a:lnTo>
                  <a:lnTo>
                    <a:pt x="221" y="320"/>
                  </a:lnTo>
                  <a:lnTo>
                    <a:pt x="269" y="269"/>
                  </a:lnTo>
                  <a:lnTo>
                    <a:pt x="321" y="221"/>
                  </a:lnTo>
                  <a:lnTo>
                    <a:pt x="376" y="177"/>
                  </a:lnTo>
                  <a:lnTo>
                    <a:pt x="434" y="137"/>
                  </a:lnTo>
                  <a:lnTo>
                    <a:pt x="496" y="102"/>
                  </a:lnTo>
                  <a:lnTo>
                    <a:pt x="561" y="72"/>
                  </a:lnTo>
                  <a:lnTo>
                    <a:pt x="628" y="47"/>
                  </a:lnTo>
                  <a:lnTo>
                    <a:pt x="697" y="27"/>
                  </a:lnTo>
                  <a:lnTo>
                    <a:pt x="769" y="12"/>
                  </a:lnTo>
                  <a:lnTo>
                    <a:pt x="843" y="3"/>
                  </a:lnTo>
                  <a:lnTo>
                    <a:pt x="918" y="0"/>
                  </a:lnTo>
                  <a:lnTo>
                    <a:pt x="4588" y="0"/>
                  </a:lnTo>
                  <a:lnTo>
                    <a:pt x="4663" y="3"/>
                  </a:lnTo>
                  <a:lnTo>
                    <a:pt x="4737" y="12"/>
                  </a:lnTo>
                  <a:lnTo>
                    <a:pt x="4809" y="27"/>
                  </a:lnTo>
                  <a:lnTo>
                    <a:pt x="4878" y="47"/>
                  </a:lnTo>
                  <a:lnTo>
                    <a:pt x="4945" y="72"/>
                  </a:lnTo>
                  <a:lnTo>
                    <a:pt x="5010" y="102"/>
                  </a:lnTo>
                  <a:lnTo>
                    <a:pt x="5072" y="137"/>
                  </a:lnTo>
                  <a:lnTo>
                    <a:pt x="5130" y="177"/>
                  </a:lnTo>
                  <a:lnTo>
                    <a:pt x="5185" y="221"/>
                  </a:lnTo>
                  <a:lnTo>
                    <a:pt x="5237" y="269"/>
                  </a:lnTo>
                  <a:lnTo>
                    <a:pt x="5285" y="320"/>
                  </a:lnTo>
                  <a:lnTo>
                    <a:pt x="5329" y="376"/>
                  </a:lnTo>
                  <a:lnTo>
                    <a:pt x="5368" y="434"/>
                  </a:lnTo>
                  <a:lnTo>
                    <a:pt x="5403" y="496"/>
                  </a:lnTo>
                  <a:lnTo>
                    <a:pt x="5434" y="560"/>
                  </a:lnTo>
                  <a:lnTo>
                    <a:pt x="5459" y="628"/>
                  </a:lnTo>
                  <a:lnTo>
                    <a:pt x="5479" y="697"/>
                  </a:lnTo>
                  <a:lnTo>
                    <a:pt x="5494" y="769"/>
                  </a:lnTo>
                  <a:lnTo>
                    <a:pt x="5503" y="842"/>
                  </a:lnTo>
                  <a:lnTo>
                    <a:pt x="5506" y="918"/>
                  </a:lnTo>
                  <a:lnTo>
                    <a:pt x="5506" y="5140"/>
                  </a:lnTo>
                  <a:lnTo>
                    <a:pt x="5503" y="5215"/>
                  </a:lnTo>
                  <a:lnTo>
                    <a:pt x="5494" y="5289"/>
                  </a:lnTo>
                  <a:lnTo>
                    <a:pt x="5479" y="5361"/>
                  </a:lnTo>
                  <a:lnTo>
                    <a:pt x="5459" y="5430"/>
                  </a:lnTo>
                  <a:lnTo>
                    <a:pt x="5434" y="5497"/>
                  </a:lnTo>
                  <a:lnTo>
                    <a:pt x="5403" y="5562"/>
                  </a:lnTo>
                  <a:lnTo>
                    <a:pt x="5368" y="5623"/>
                  </a:lnTo>
                  <a:lnTo>
                    <a:pt x="5329" y="5682"/>
                  </a:lnTo>
                  <a:lnTo>
                    <a:pt x="5285" y="5737"/>
                  </a:lnTo>
                  <a:lnTo>
                    <a:pt x="5237" y="5789"/>
                  </a:lnTo>
                  <a:lnTo>
                    <a:pt x="5185" y="5837"/>
                  </a:lnTo>
                  <a:lnTo>
                    <a:pt x="5130" y="5881"/>
                  </a:lnTo>
                  <a:lnTo>
                    <a:pt x="5072" y="5920"/>
                  </a:lnTo>
                  <a:lnTo>
                    <a:pt x="5010" y="5955"/>
                  </a:lnTo>
                  <a:lnTo>
                    <a:pt x="4945" y="5986"/>
                  </a:lnTo>
                  <a:lnTo>
                    <a:pt x="4878" y="6011"/>
                  </a:lnTo>
                  <a:lnTo>
                    <a:pt x="4809" y="6031"/>
                  </a:lnTo>
                  <a:lnTo>
                    <a:pt x="4737" y="6046"/>
                  </a:lnTo>
                  <a:lnTo>
                    <a:pt x="4663" y="6055"/>
                  </a:lnTo>
                  <a:lnTo>
                    <a:pt x="4588" y="6058"/>
                  </a:lnTo>
                  <a:lnTo>
                    <a:pt x="918" y="6058"/>
                  </a:lnTo>
                  <a:lnTo>
                    <a:pt x="843" y="6055"/>
                  </a:lnTo>
                  <a:lnTo>
                    <a:pt x="769" y="6046"/>
                  </a:lnTo>
                  <a:lnTo>
                    <a:pt x="697" y="6031"/>
                  </a:lnTo>
                  <a:lnTo>
                    <a:pt x="628" y="6011"/>
                  </a:lnTo>
                  <a:lnTo>
                    <a:pt x="561" y="5986"/>
                  </a:lnTo>
                  <a:lnTo>
                    <a:pt x="496" y="5955"/>
                  </a:lnTo>
                  <a:lnTo>
                    <a:pt x="434" y="5920"/>
                  </a:lnTo>
                  <a:lnTo>
                    <a:pt x="376" y="5881"/>
                  </a:lnTo>
                  <a:lnTo>
                    <a:pt x="321" y="5837"/>
                  </a:lnTo>
                  <a:lnTo>
                    <a:pt x="269" y="5789"/>
                  </a:lnTo>
                  <a:lnTo>
                    <a:pt x="221" y="5737"/>
                  </a:lnTo>
                  <a:lnTo>
                    <a:pt x="177" y="5682"/>
                  </a:lnTo>
                  <a:lnTo>
                    <a:pt x="138" y="5623"/>
                  </a:lnTo>
                  <a:lnTo>
                    <a:pt x="103" y="5562"/>
                  </a:lnTo>
                  <a:lnTo>
                    <a:pt x="72" y="5497"/>
                  </a:lnTo>
                  <a:lnTo>
                    <a:pt x="47" y="5430"/>
                  </a:lnTo>
                  <a:lnTo>
                    <a:pt x="27" y="5361"/>
                  </a:lnTo>
                  <a:lnTo>
                    <a:pt x="12" y="5289"/>
                  </a:lnTo>
                  <a:lnTo>
                    <a:pt x="3" y="5215"/>
                  </a:lnTo>
                  <a:lnTo>
                    <a:pt x="0" y="5140"/>
                  </a:lnTo>
                  <a:lnTo>
                    <a:pt x="0" y="918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98" name="Text Box 2"/>
            <p:cNvSpPr txBox="1">
              <a:spLocks noChangeArrowheads="1"/>
            </p:cNvSpPr>
            <p:nvPr/>
          </p:nvSpPr>
          <p:spPr bwMode="auto">
            <a:xfrm>
              <a:off x="7689" y="319"/>
              <a:ext cx="5526" cy="6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</a:t>
              </a: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культурным</a:t>
              </a: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практикам относят: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игровую,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продуктивную,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познавательно- исследовательскую,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коммуникативную практики,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55625" algn="l"/>
                  <a:tab pos="1830388" algn="l"/>
                </a:tabLst>
              </a:pPr>
              <a:r>
                <a:rPr lang="ru-RU" sz="1600" dirty="0" smtClean="0"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ч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тение</a:t>
              </a:r>
              <a:r>
                <a:rPr kumimoji="0" lang="ru-RU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художественной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5625" algn="l"/>
                  <a:tab pos="1830388" algn="l"/>
                </a:tabLs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литературы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3660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36600" y="1228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225485" y="6035970"/>
            <a:ext cx="97473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Культурные практики ориентированы на проявление детьми самостоятельности и творчества, активности и инициативности в разных видах деятельности, обеспечивают их продуктивность.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3167406" y="344078"/>
            <a:ext cx="5951538" cy="457200"/>
            <a:chOff x="0" y="0"/>
            <a:chExt cx="9373" cy="719"/>
          </a:xfrm>
        </p:grpSpPr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10" y="10"/>
              <a:ext cx="9353" cy="699"/>
            </a:xfrm>
            <a:custGeom>
              <a:avLst/>
              <a:gdLst/>
              <a:ahLst/>
              <a:cxnLst>
                <a:cxn ang="0">
                  <a:pos x="9236" y="0"/>
                </a:cxn>
                <a:cxn ang="0">
                  <a:pos x="116" y="0"/>
                </a:cxn>
                <a:cxn ang="0">
                  <a:pos x="71" y="9"/>
                </a:cxn>
                <a:cxn ang="0">
                  <a:pos x="34" y="34"/>
                </a:cxn>
                <a:cxn ang="0">
                  <a:pos x="9" y="71"/>
                </a:cxn>
                <a:cxn ang="0">
                  <a:pos x="0" y="116"/>
                </a:cxn>
                <a:cxn ang="0">
                  <a:pos x="0" y="582"/>
                </a:cxn>
                <a:cxn ang="0">
                  <a:pos x="9" y="627"/>
                </a:cxn>
                <a:cxn ang="0">
                  <a:pos x="34" y="664"/>
                </a:cxn>
                <a:cxn ang="0">
                  <a:pos x="71" y="689"/>
                </a:cxn>
                <a:cxn ang="0">
                  <a:pos x="116" y="698"/>
                </a:cxn>
                <a:cxn ang="0">
                  <a:pos x="9236" y="698"/>
                </a:cxn>
                <a:cxn ang="0">
                  <a:pos x="9282" y="689"/>
                </a:cxn>
                <a:cxn ang="0">
                  <a:pos x="9319" y="664"/>
                </a:cxn>
                <a:cxn ang="0">
                  <a:pos x="9344" y="627"/>
                </a:cxn>
                <a:cxn ang="0">
                  <a:pos x="9353" y="582"/>
                </a:cxn>
                <a:cxn ang="0">
                  <a:pos x="9353" y="116"/>
                </a:cxn>
                <a:cxn ang="0">
                  <a:pos x="9344" y="71"/>
                </a:cxn>
                <a:cxn ang="0">
                  <a:pos x="9319" y="34"/>
                </a:cxn>
                <a:cxn ang="0">
                  <a:pos x="9282" y="9"/>
                </a:cxn>
                <a:cxn ang="0">
                  <a:pos x="9236" y="0"/>
                </a:cxn>
              </a:cxnLst>
              <a:rect l="0" t="0" r="r" b="b"/>
              <a:pathLst>
                <a:path w="9353" h="699">
                  <a:moveTo>
                    <a:pt x="9236" y="0"/>
                  </a:moveTo>
                  <a:lnTo>
                    <a:pt x="116" y="0"/>
                  </a:lnTo>
                  <a:lnTo>
                    <a:pt x="71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6"/>
                  </a:lnTo>
                  <a:lnTo>
                    <a:pt x="0" y="582"/>
                  </a:lnTo>
                  <a:lnTo>
                    <a:pt x="9" y="627"/>
                  </a:lnTo>
                  <a:lnTo>
                    <a:pt x="34" y="664"/>
                  </a:lnTo>
                  <a:lnTo>
                    <a:pt x="71" y="689"/>
                  </a:lnTo>
                  <a:lnTo>
                    <a:pt x="116" y="698"/>
                  </a:lnTo>
                  <a:lnTo>
                    <a:pt x="9236" y="698"/>
                  </a:lnTo>
                  <a:lnTo>
                    <a:pt x="9282" y="689"/>
                  </a:lnTo>
                  <a:lnTo>
                    <a:pt x="9319" y="664"/>
                  </a:lnTo>
                  <a:lnTo>
                    <a:pt x="9344" y="627"/>
                  </a:lnTo>
                  <a:lnTo>
                    <a:pt x="9353" y="582"/>
                  </a:lnTo>
                  <a:lnTo>
                    <a:pt x="9353" y="116"/>
                  </a:lnTo>
                  <a:lnTo>
                    <a:pt x="9344" y="71"/>
                  </a:lnTo>
                  <a:lnTo>
                    <a:pt x="9319" y="34"/>
                  </a:lnTo>
                  <a:lnTo>
                    <a:pt x="9282" y="9"/>
                  </a:lnTo>
                  <a:lnTo>
                    <a:pt x="923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10" y="10"/>
              <a:ext cx="9353" cy="699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9" y="71"/>
                </a:cxn>
                <a:cxn ang="0">
                  <a:pos x="34" y="34"/>
                </a:cxn>
                <a:cxn ang="0">
                  <a:pos x="71" y="9"/>
                </a:cxn>
                <a:cxn ang="0">
                  <a:pos x="116" y="0"/>
                </a:cxn>
                <a:cxn ang="0">
                  <a:pos x="9236" y="0"/>
                </a:cxn>
                <a:cxn ang="0">
                  <a:pos x="9282" y="9"/>
                </a:cxn>
                <a:cxn ang="0">
                  <a:pos x="9319" y="34"/>
                </a:cxn>
                <a:cxn ang="0">
                  <a:pos x="9344" y="71"/>
                </a:cxn>
                <a:cxn ang="0">
                  <a:pos x="9353" y="116"/>
                </a:cxn>
                <a:cxn ang="0">
                  <a:pos x="9353" y="582"/>
                </a:cxn>
                <a:cxn ang="0">
                  <a:pos x="9344" y="627"/>
                </a:cxn>
                <a:cxn ang="0">
                  <a:pos x="9319" y="664"/>
                </a:cxn>
                <a:cxn ang="0">
                  <a:pos x="9282" y="689"/>
                </a:cxn>
                <a:cxn ang="0">
                  <a:pos x="9236" y="698"/>
                </a:cxn>
                <a:cxn ang="0">
                  <a:pos x="116" y="698"/>
                </a:cxn>
                <a:cxn ang="0">
                  <a:pos x="71" y="689"/>
                </a:cxn>
                <a:cxn ang="0">
                  <a:pos x="34" y="664"/>
                </a:cxn>
                <a:cxn ang="0">
                  <a:pos x="9" y="627"/>
                </a:cxn>
                <a:cxn ang="0">
                  <a:pos x="0" y="582"/>
                </a:cxn>
                <a:cxn ang="0">
                  <a:pos x="0" y="116"/>
                </a:cxn>
              </a:cxnLst>
              <a:rect l="0" t="0" r="r" b="b"/>
              <a:pathLst>
                <a:path w="9353" h="699">
                  <a:moveTo>
                    <a:pt x="0" y="116"/>
                  </a:moveTo>
                  <a:lnTo>
                    <a:pt x="9" y="71"/>
                  </a:lnTo>
                  <a:lnTo>
                    <a:pt x="34" y="34"/>
                  </a:lnTo>
                  <a:lnTo>
                    <a:pt x="71" y="9"/>
                  </a:lnTo>
                  <a:lnTo>
                    <a:pt x="116" y="0"/>
                  </a:lnTo>
                  <a:lnTo>
                    <a:pt x="9236" y="0"/>
                  </a:lnTo>
                  <a:lnTo>
                    <a:pt x="9282" y="9"/>
                  </a:lnTo>
                  <a:lnTo>
                    <a:pt x="9319" y="34"/>
                  </a:lnTo>
                  <a:lnTo>
                    <a:pt x="9344" y="71"/>
                  </a:lnTo>
                  <a:lnTo>
                    <a:pt x="9353" y="116"/>
                  </a:lnTo>
                  <a:lnTo>
                    <a:pt x="9353" y="582"/>
                  </a:lnTo>
                  <a:lnTo>
                    <a:pt x="9344" y="627"/>
                  </a:lnTo>
                  <a:lnTo>
                    <a:pt x="9319" y="664"/>
                  </a:lnTo>
                  <a:lnTo>
                    <a:pt x="9282" y="689"/>
                  </a:lnTo>
                  <a:lnTo>
                    <a:pt x="9236" y="698"/>
                  </a:lnTo>
                  <a:lnTo>
                    <a:pt x="116" y="698"/>
                  </a:lnTo>
                  <a:lnTo>
                    <a:pt x="71" y="689"/>
                  </a:lnTo>
                  <a:lnTo>
                    <a:pt x="34" y="664"/>
                  </a:lnTo>
                  <a:lnTo>
                    <a:pt x="9" y="627"/>
                  </a:lnTo>
                  <a:lnTo>
                    <a:pt x="0" y="582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9373" cy="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Условия поддержки детской инициативы: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1743959" y="4137909"/>
            <a:ext cx="8757501" cy="650908"/>
            <a:chOff x="3590" y="889"/>
            <a:chExt cx="7376" cy="719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3600" y="899"/>
              <a:ext cx="7356" cy="699"/>
            </a:xfrm>
            <a:custGeom>
              <a:avLst/>
              <a:gdLst/>
              <a:ahLst/>
              <a:cxnLst>
                <a:cxn ang="0">
                  <a:pos x="7240" y="0"/>
                </a:cxn>
                <a:cxn ang="0">
                  <a:pos x="116" y="0"/>
                </a:cxn>
                <a:cxn ang="0">
                  <a:pos x="71" y="10"/>
                </a:cxn>
                <a:cxn ang="0">
                  <a:pos x="34" y="34"/>
                </a:cxn>
                <a:cxn ang="0">
                  <a:pos x="9" y="71"/>
                </a:cxn>
                <a:cxn ang="0">
                  <a:pos x="0" y="117"/>
                </a:cxn>
                <a:cxn ang="0">
                  <a:pos x="0" y="582"/>
                </a:cxn>
                <a:cxn ang="0">
                  <a:pos x="9" y="628"/>
                </a:cxn>
                <a:cxn ang="0">
                  <a:pos x="34" y="665"/>
                </a:cxn>
                <a:cxn ang="0">
                  <a:pos x="71" y="690"/>
                </a:cxn>
                <a:cxn ang="0">
                  <a:pos x="116" y="699"/>
                </a:cxn>
                <a:cxn ang="0">
                  <a:pos x="7240" y="699"/>
                </a:cxn>
                <a:cxn ang="0">
                  <a:pos x="7285" y="690"/>
                </a:cxn>
                <a:cxn ang="0">
                  <a:pos x="7322" y="665"/>
                </a:cxn>
                <a:cxn ang="0">
                  <a:pos x="7347" y="628"/>
                </a:cxn>
                <a:cxn ang="0">
                  <a:pos x="7356" y="582"/>
                </a:cxn>
                <a:cxn ang="0">
                  <a:pos x="7356" y="117"/>
                </a:cxn>
                <a:cxn ang="0">
                  <a:pos x="7347" y="71"/>
                </a:cxn>
                <a:cxn ang="0">
                  <a:pos x="7322" y="34"/>
                </a:cxn>
                <a:cxn ang="0">
                  <a:pos x="7285" y="10"/>
                </a:cxn>
                <a:cxn ang="0">
                  <a:pos x="7240" y="0"/>
                </a:cxn>
              </a:cxnLst>
              <a:rect l="0" t="0" r="r" b="b"/>
              <a:pathLst>
                <a:path w="7356" h="699">
                  <a:moveTo>
                    <a:pt x="7240" y="0"/>
                  </a:moveTo>
                  <a:lnTo>
                    <a:pt x="116" y="0"/>
                  </a:lnTo>
                  <a:lnTo>
                    <a:pt x="71" y="10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7"/>
                  </a:lnTo>
                  <a:lnTo>
                    <a:pt x="0" y="582"/>
                  </a:lnTo>
                  <a:lnTo>
                    <a:pt x="9" y="628"/>
                  </a:lnTo>
                  <a:lnTo>
                    <a:pt x="34" y="665"/>
                  </a:lnTo>
                  <a:lnTo>
                    <a:pt x="71" y="690"/>
                  </a:lnTo>
                  <a:lnTo>
                    <a:pt x="116" y="699"/>
                  </a:lnTo>
                  <a:lnTo>
                    <a:pt x="7240" y="699"/>
                  </a:lnTo>
                  <a:lnTo>
                    <a:pt x="7285" y="690"/>
                  </a:lnTo>
                  <a:lnTo>
                    <a:pt x="7322" y="665"/>
                  </a:lnTo>
                  <a:lnTo>
                    <a:pt x="7347" y="628"/>
                  </a:lnTo>
                  <a:lnTo>
                    <a:pt x="7356" y="582"/>
                  </a:lnTo>
                  <a:lnTo>
                    <a:pt x="7356" y="117"/>
                  </a:lnTo>
                  <a:lnTo>
                    <a:pt x="7347" y="71"/>
                  </a:lnTo>
                  <a:lnTo>
                    <a:pt x="7322" y="34"/>
                  </a:lnTo>
                  <a:lnTo>
                    <a:pt x="7285" y="10"/>
                  </a:lnTo>
                  <a:lnTo>
                    <a:pt x="724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auto">
            <a:xfrm>
              <a:off x="3600" y="899"/>
              <a:ext cx="7356" cy="69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" y="71"/>
                </a:cxn>
                <a:cxn ang="0">
                  <a:pos x="34" y="34"/>
                </a:cxn>
                <a:cxn ang="0">
                  <a:pos x="71" y="10"/>
                </a:cxn>
                <a:cxn ang="0">
                  <a:pos x="116" y="0"/>
                </a:cxn>
                <a:cxn ang="0">
                  <a:pos x="7240" y="0"/>
                </a:cxn>
                <a:cxn ang="0">
                  <a:pos x="7285" y="10"/>
                </a:cxn>
                <a:cxn ang="0">
                  <a:pos x="7322" y="34"/>
                </a:cxn>
                <a:cxn ang="0">
                  <a:pos x="7347" y="71"/>
                </a:cxn>
                <a:cxn ang="0">
                  <a:pos x="7356" y="117"/>
                </a:cxn>
                <a:cxn ang="0">
                  <a:pos x="7356" y="582"/>
                </a:cxn>
                <a:cxn ang="0">
                  <a:pos x="7347" y="628"/>
                </a:cxn>
                <a:cxn ang="0">
                  <a:pos x="7322" y="665"/>
                </a:cxn>
                <a:cxn ang="0">
                  <a:pos x="7285" y="690"/>
                </a:cxn>
                <a:cxn ang="0">
                  <a:pos x="7240" y="699"/>
                </a:cxn>
                <a:cxn ang="0">
                  <a:pos x="116" y="699"/>
                </a:cxn>
                <a:cxn ang="0">
                  <a:pos x="71" y="690"/>
                </a:cxn>
                <a:cxn ang="0">
                  <a:pos x="34" y="665"/>
                </a:cxn>
                <a:cxn ang="0">
                  <a:pos x="9" y="628"/>
                </a:cxn>
                <a:cxn ang="0">
                  <a:pos x="0" y="582"/>
                </a:cxn>
                <a:cxn ang="0">
                  <a:pos x="0" y="117"/>
                </a:cxn>
              </a:cxnLst>
              <a:rect l="0" t="0" r="r" b="b"/>
              <a:pathLst>
                <a:path w="7356" h="699">
                  <a:moveTo>
                    <a:pt x="0" y="117"/>
                  </a:moveTo>
                  <a:lnTo>
                    <a:pt x="9" y="71"/>
                  </a:lnTo>
                  <a:lnTo>
                    <a:pt x="34" y="34"/>
                  </a:lnTo>
                  <a:lnTo>
                    <a:pt x="71" y="10"/>
                  </a:lnTo>
                  <a:lnTo>
                    <a:pt x="116" y="0"/>
                  </a:lnTo>
                  <a:lnTo>
                    <a:pt x="7240" y="0"/>
                  </a:lnTo>
                  <a:lnTo>
                    <a:pt x="7285" y="10"/>
                  </a:lnTo>
                  <a:lnTo>
                    <a:pt x="7322" y="34"/>
                  </a:lnTo>
                  <a:lnTo>
                    <a:pt x="7347" y="71"/>
                  </a:lnTo>
                  <a:lnTo>
                    <a:pt x="7356" y="117"/>
                  </a:lnTo>
                  <a:lnTo>
                    <a:pt x="7356" y="582"/>
                  </a:lnTo>
                  <a:lnTo>
                    <a:pt x="7347" y="628"/>
                  </a:lnTo>
                  <a:lnTo>
                    <a:pt x="7322" y="665"/>
                  </a:lnTo>
                  <a:lnTo>
                    <a:pt x="7285" y="690"/>
                  </a:lnTo>
                  <a:lnTo>
                    <a:pt x="7240" y="699"/>
                  </a:lnTo>
                  <a:lnTo>
                    <a:pt x="116" y="699"/>
                  </a:lnTo>
                  <a:lnTo>
                    <a:pt x="71" y="690"/>
                  </a:lnTo>
                  <a:lnTo>
                    <a:pt x="34" y="665"/>
                  </a:lnTo>
                  <a:lnTo>
                    <a:pt x="9" y="628"/>
                  </a:lnTo>
                  <a:lnTo>
                    <a:pt x="0" y="582"/>
                  </a:lnTo>
                  <a:lnTo>
                    <a:pt x="0" y="11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3590" y="889"/>
              <a:ext cx="7376" cy="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Проявления детской инициативы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1397868" y="5336029"/>
            <a:ext cx="2495550" cy="1114425"/>
            <a:chOff x="1132" y="1991"/>
            <a:chExt cx="3930" cy="1756"/>
          </a:xfrm>
        </p:grpSpPr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1142" y="2000"/>
              <a:ext cx="3910" cy="1736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90" y="0"/>
                </a:cxn>
                <a:cxn ang="0">
                  <a:pos x="213" y="10"/>
                </a:cxn>
                <a:cxn ang="0">
                  <a:pos x="144" y="39"/>
                </a:cxn>
                <a:cxn ang="0">
                  <a:pos x="85" y="84"/>
                </a:cxn>
                <a:cxn ang="0">
                  <a:pos x="40" y="143"/>
                </a:cxn>
                <a:cxn ang="0">
                  <a:pos x="11" y="212"/>
                </a:cxn>
                <a:cxn ang="0">
                  <a:pos x="0" y="289"/>
                </a:cxn>
                <a:cxn ang="0">
                  <a:pos x="0" y="1446"/>
                </a:cxn>
                <a:cxn ang="0">
                  <a:pos x="11" y="1522"/>
                </a:cxn>
                <a:cxn ang="0">
                  <a:pos x="40" y="1591"/>
                </a:cxn>
                <a:cxn ang="0">
                  <a:pos x="85" y="1650"/>
                </a:cxn>
                <a:cxn ang="0">
                  <a:pos x="144" y="1695"/>
                </a:cxn>
                <a:cxn ang="0">
                  <a:pos x="213" y="1724"/>
                </a:cxn>
                <a:cxn ang="0">
                  <a:pos x="290" y="1735"/>
                </a:cxn>
                <a:cxn ang="0">
                  <a:pos x="3621" y="1735"/>
                </a:cxn>
                <a:cxn ang="0">
                  <a:pos x="3698" y="1724"/>
                </a:cxn>
                <a:cxn ang="0">
                  <a:pos x="3767" y="1695"/>
                </a:cxn>
                <a:cxn ang="0">
                  <a:pos x="3825" y="1650"/>
                </a:cxn>
                <a:cxn ang="0">
                  <a:pos x="3871" y="1591"/>
                </a:cxn>
                <a:cxn ang="0">
                  <a:pos x="3900" y="1522"/>
                </a:cxn>
                <a:cxn ang="0">
                  <a:pos x="3910" y="1446"/>
                </a:cxn>
                <a:cxn ang="0">
                  <a:pos x="3910" y="289"/>
                </a:cxn>
                <a:cxn ang="0">
                  <a:pos x="3900" y="212"/>
                </a:cxn>
                <a:cxn ang="0">
                  <a:pos x="3871" y="143"/>
                </a:cxn>
                <a:cxn ang="0">
                  <a:pos x="3825" y="84"/>
                </a:cxn>
                <a:cxn ang="0">
                  <a:pos x="3767" y="39"/>
                </a:cxn>
                <a:cxn ang="0">
                  <a:pos x="3698" y="10"/>
                </a:cxn>
                <a:cxn ang="0">
                  <a:pos x="3621" y="0"/>
                </a:cxn>
              </a:cxnLst>
              <a:rect l="0" t="0" r="r" b="b"/>
              <a:pathLst>
                <a:path w="3910" h="1736">
                  <a:moveTo>
                    <a:pt x="3621" y="0"/>
                  </a:moveTo>
                  <a:lnTo>
                    <a:pt x="290" y="0"/>
                  </a:lnTo>
                  <a:lnTo>
                    <a:pt x="213" y="10"/>
                  </a:lnTo>
                  <a:lnTo>
                    <a:pt x="144" y="39"/>
                  </a:lnTo>
                  <a:lnTo>
                    <a:pt x="85" y="84"/>
                  </a:lnTo>
                  <a:lnTo>
                    <a:pt x="40" y="143"/>
                  </a:lnTo>
                  <a:lnTo>
                    <a:pt x="11" y="212"/>
                  </a:lnTo>
                  <a:lnTo>
                    <a:pt x="0" y="289"/>
                  </a:lnTo>
                  <a:lnTo>
                    <a:pt x="0" y="1446"/>
                  </a:lnTo>
                  <a:lnTo>
                    <a:pt x="11" y="1522"/>
                  </a:lnTo>
                  <a:lnTo>
                    <a:pt x="40" y="1591"/>
                  </a:lnTo>
                  <a:lnTo>
                    <a:pt x="85" y="1650"/>
                  </a:lnTo>
                  <a:lnTo>
                    <a:pt x="144" y="1695"/>
                  </a:lnTo>
                  <a:lnTo>
                    <a:pt x="213" y="1724"/>
                  </a:lnTo>
                  <a:lnTo>
                    <a:pt x="290" y="1735"/>
                  </a:lnTo>
                  <a:lnTo>
                    <a:pt x="3621" y="1735"/>
                  </a:lnTo>
                  <a:lnTo>
                    <a:pt x="3698" y="1724"/>
                  </a:lnTo>
                  <a:lnTo>
                    <a:pt x="3767" y="1695"/>
                  </a:lnTo>
                  <a:lnTo>
                    <a:pt x="3825" y="1650"/>
                  </a:lnTo>
                  <a:lnTo>
                    <a:pt x="3871" y="1591"/>
                  </a:lnTo>
                  <a:lnTo>
                    <a:pt x="3900" y="1522"/>
                  </a:lnTo>
                  <a:lnTo>
                    <a:pt x="3910" y="1446"/>
                  </a:lnTo>
                  <a:lnTo>
                    <a:pt x="3910" y="289"/>
                  </a:lnTo>
                  <a:lnTo>
                    <a:pt x="3900" y="212"/>
                  </a:lnTo>
                  <a:lnTo>
                    <a:pt x="3871" y="143"/>
                  </a:lnTo>
                  <a:lnTo>
                    <a:pt x="3825" y="84"/>
                  </a:lnTo>
                  <a:lnTo>
                    <a:pt x="3767" y="39"/>
                  </a:lnTo>
                  <a:lnTo>
                    <a:pt x="3698" y="10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auto">
            <a:xfrm>
              <a:off x="1142" y="2000"/>
              <a:ext cx="3910" cy="1736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1" y="212"/>
                </a:cxn>
                <a:cxn ang="0">
                  <a:pos x="40" y="143"/>
                </a:cxn>
                <a:cxn ang="0">
                  <a:pos x="85" y="84"/>
                </a:cxn>
                <a:cxn ang="0">
                  <a:pos x="144" y="39"/>
                </a:cxn>
                <a:cxn ang="0">
                  <a:pos x="213" y="10"/>
                </a:cxn>
                <a:cxn ang="0">
                  <a:pos x="290" y="0"/>
                </a:cxn>
                <a:cxn ang="0">
                  <a:pos x="3621" y="0"/>
                </a:cxn>
                <a:cxn ang="0">
                  <a:pos x="3698" y="10"/>
                </a:cxn>
                <a:cxn ang="0">
                  <a:pos x="3767" y="39"/>
                </a:cxn>
                <a:cxn ang="0">
                  <a:pos x="3825" y="84"/>
                </a:cxn>
                <a:cxn ang="0">
                  <a:pos x="3871" y="143"/>
                </a:cxn>
                <a:cxn ang="0">
                  <a:pos x="3900" y="212"/>
                </a:cxn>
                <a:cxn ang="0">
                  <a:pos x="3910" y="289"/>
                </a:cxn>
                <a:cxn ang="0">
                  <a:pos x="3910" y="1446"/>
                </a:cxn>
                <a:cxn ang="0">
                  <a:pos x="3900" y="1522"/>
                </a:cxn>
                <a:cxn ang="0">
                  <a:pos x="3871" y="1591"/>
                </a:cxn>
                <a:cxn ang="0">
                  <a:pos x="3825" y="1650"/>
                </a:cxn>
                <a:cxn ang="0">
                  <a:pos x="3767" y="1695"/>
                </a:cxn>
                <a:cxn ang="0">
                  <a:pos x="3698" y="1724"/>
                </a:cxn>
                <a:cxn ang="0">
                  <a:pos x="3621" y="1735"/>
                </a:cxn>
                <a:cxn ang="0">
                  <a:pos x="290" y="1735"/>
                </a:cxn>
                <a:cxn ang="0">
                  <a:pos x="213" y="1724"/>
                </a:cxn>
                <a:cxn ang="0">
                  <a:pos x="144" y="1695"/>
                </a:cxn>
                <a:cxn ang="0">
                  <a:pos x="85" y="1650"/>
                </a:cxn>
                <a:cxn ang="0">
                  <a:pos x="40" y="1591"/>
                </a:cxn>
                <a:cxn ang="0">
                  <a:pos x="11" y="1522"/>
                </a:cxn>
                <a:cxn ang="0">
                  <a:pos x="0" y="1446"/>
                </a:cxn>
                <a:cxn ang="0">
                  <a:pos x="0" y="289"/>
                </a:cxn>
              </a:cxnLst>
              <a:rect l="0" t="0" r="r" b="b"/>
              <a:pathLst>
                <a:path w="3910" h="1736">
                  <a:moveTo>
                    <a:pt x="0" y="289"/>
                  </a:moveTo>
                  <a:lnTo>
                    <a:pt x="11" y="212"/>
                  </a:lnTo>
                  <a:lnTo>
                    <a:pt x="40" y="143"/>
                  </a:lnTo>
                  <a:lnTo>
                    <a:pt x="85" y="84"/>
                  </a:lnTo>
                  <a:lnTo>
                    <a:pt x="144" y="39"/>
                  </a:lnTo>
                  <a:lnTo>
                    <a:pt x="213" y="10"/>
                  </a:lnTo>
                  <a:lnTo>
                    <a:pt x="290" y="0"/>
                  </a:lnTo>
                  <a:lnTo>
                    <a:pt x="3621" y="0"/>
                  </a:lnTo>
                  <a:lnTo>
                    <a:pt x="3698" y="10"/>
                  </a:lnTo>
                  <a:lnTo>
                    <a:pt x="3767" y="39"/>
                  </a:lnTo>
                  <a:lnTo>
                    <a:pt x="3825" y="84"/>
                  </a:lnTo>
                  <a:lnTo>
                    <a:pt x="3871" y="143"/>
                  </a:lnTo>
                  <a:lnTo>
                    <a:pt x="3900" y="212"/>
                  </a:lnTo>
                  <a:lnTo>
                    <a:pt x="3910" y="289"/>
                  </a:lnTo>
                  <a:lnTo>
                    <a:pt x="3910" y="1446"/>
                  </a:lnTo>
                  <a:lnTo>
                    <a:pt x="3900" y="1522"/>
                  </a:lnTo>
                  <a:lnTo>
                    <a:pt x="3871" y="1591"/>
                  </a:lnTo>
                  <a:lnTo>
                    <a:pt x="3825" y="1650"/>
                  </a:lnTo>
                  <a:lnTo>
                    <a:pt x="3767" y="1695"/>
                  </a:lnTo>
                  <a:lnTo>
                    <a:pt x="3698" y="1724"/>
                  </a:lnTo>
                  <a:lnTo>
                    <a:pt x="3621" y="1735"/>
                  </a:lnTo>
                  <a:lnTo>
                    <a:pt x="290" y="1735"/>
                  </a:lnTo>
                  <a:lnTo>
                    <a:pt x="213" y="1724"/>
                  </a:lnTo>
                  <a:lnTo>
                    <a:pt x="144" y="1695"/>
                  </a:lnTo>
                  <a:lnTo>
                    <a:pt x="85" y="1650"/>
                  </a:lnTo>
                  <a:lnTo>
                    <a:pt x="40" y="1591"/>
                  </a:lnTo>
                  <a:lnTo>
                    <a:pt x="11" y="1522"/>
                  </a:lnTo>
                  <a:lnTo>
                    <a:pt x="0" y="1446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1132" y="1990"/>
              <a:ext cx="3930" cy="1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3 лет до 4 лет </a:t>
              </a:r>
            </a:p>
            <a:p>
              <a:pPr marL="0" marR="0" lvl="0" indent="68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25.5. ФОП ДО)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4945324" y="5342281"/>
            <a:ext cx="2495550" cy="1114425"/>
            <a:chOff x="5428" y="1986"/>
            <a:chExt cx="3930" cy="1756"/>
          </a:xfrm>
        </p:grpSpPr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5438" y="1995"/>
              <a:ext cx="3910" cy="1736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90" y="0"/>
                </a:cxn>
                <a:cxn ang="0">
                  <a:pos x="213" y="10"/>
                </a:cxn>
                <a:cxn ang="0">
                  <a:pos x="144" y="39"/>
                </a:cxn>
                <a:cxn ang="0">
                  <a:pos x="85" y="84"/>
                </a:cxn>
                <a:cxn ang="0">
                  <a:pos x="40" y="143"/>
                </a:cxn>
                <a:cxn ang="0">
                  <a:pos x="11" y="212"/>
                </a:cxn>
                <a:cxn ang="0">
                  <a:pos x="0" y="289"/>
                </a:cxn>
                <a:cxn ang="0">
                  <a:pos x="0" y="1446"/>
                </a:cxn>
                <a:cxn ang="0">
                  <a:pos x="11" y="1523"/>
                </a:cxn>
                <a:cxn ang="0">
                  <a:pos x="40" y="1592"/>
                </a:cxn>
                <a:cxn ang="0">
                  <a:pos x="85" y="1650"/>
                </a:cxn>
                <a:cxn ang="0">
                  <a:pos x="144" y="1695"/>
                </a:cxn>
                <a:cxn ang="0">
                  <a:pos x="213" y="1725"/>
                </a:cxn>
                <a:cxn ang="0">
                  <a:pos x="290" y="1735"/>
                </a:cxn>
                <a:cxn ang="0">
                  <a:pos x="3621" y="1735"/>
                </a:cxn>
                <a:cxn ang="0">
                  <a:pos x="3698" y="1725"/>
                </a:cxn>
                <a:cxn ang="0">
                  <a:pos x="3767" y="1695"/>
                </a:cxn>
                <a:cxn ang="0">
                  <a:pos x="3825" y="1650"/>
                </a:cxn>
                <a:cxn ang="0">
                  <a:pos x="3871" y="1592"/>
                </a:cxn>
                <a:cxn ang="0">
                  <a:pos x="3900" y="1523"/>
                </a:cxn>
                <a:cxn ang="0">
                  <a:pos x="3910" y="1446"/>
                </a:cxn>
                <a:cxn ang="0">
                  <a:pos x="3910" y="289"/>
                </a:cxn>
                <a:cxn ang="0">
                  <a:pos x="3900" y="212"/>
                </a:cxn>
                <a:cxn ang="0">
                  <a:pos x="3871" y="143"/>
                </a:cxn>
                <a:cxn ang="0">
                  <a:pos x="3825" y="84"/>
                </a:cxn>
                <a:cxn ang="0">
                  <a:pos x="3767" y="39"/>
                </a:cxn>
                <a:cxn ang="0">
                  <a:pos x="3698" y="10"/>
                </a:cxn>
                <a:cxn ang="0">
                  <a:pos x="3621" y="0"/>
                </a:cxn>
              </a:cxnLst>
              <a:rect l="0" t="0" r="r" b="b"/>
              <a:pathLst>
                <a:path w="3910" h="1736">
                  <a:moveTo>
                    <a:pt x="3621" y="0"/>
                  </a:moveTo>
                  <a:lnTo>
                    <a:pt x="290" y="0"/>
                  </a:lnTo>
                  <a:lnTo>
                    <a:pt x="213" y="10"/>
                  </a:lnTo>
                  <a:lnTo>
                    <a:pt x="144" y="39"/>
                  </a:lnTo>
                  <a:lnTo>
                    <a:pt x="85" y="84"/>
                  </a:lnTo>
                  <a:lnTo>
                    <a:pt x="40" y="143"/>
                  </a:lnTo>
                  <a:lnTo>
                    <a:pt x="11" y="212"/>
                  </a:lnTo>
                  <a:lnTo>
                    <a:pt x="0" y="289"/>
                  </a:lnTo>
                  <a:lnTo>
                    <a:pt x="0" y="1446"/>
                  </a:lnTo>
                  <a:lnTo>
                    <a:pt x="11" y="1523"/>
                  </a:lnTo>
                  <a:lnTo>
                    <a:pt x="40" y="1592"/>
                  </a:lnTo>
                  <a:lnTo>
                    <a:pt x="85" y="1650"/>
                  </a:lnTo>
                  <a:lnTo>
                    <a:pt x="144" y="1695"/>
                  </a:lnTo>
                  <a:lnTo>
                    <a:pt x="213" y="1725"/>
                  </a:lnTo>
                  <a:lnTo>
                    <a:pt x="290" y="1735"/>
                  </a:lnTo>
                  <a:lnTo>
                    <a:pt x="3621" y="1735"/>
                  </a:lnTo>
                  <a:lnTo>
                    <a:pt x="3698" y="1725"/>
                  </a:lnTo>
                  <a:lnTo>
                    <a:pt x="3767" y="1695"/>
                  </a:lnTo>
                  <a:lnTo>
                    <a:pt x="3825" y="1650"/>
                  </a:lnTo>
                  <a:lnTo>
                    <a:pt x="3871" y="1592"/>
                  </a:lnTo>
                  <a:lnTo>
                    <a:pt x="3900" y="1523"/>
                  </a:lnTo>
                  <a:lnTo>
                    <a:pt x="3910" y="1446"/>
                  </a:lnTo>
                  <a:lnTo>
                    <a:pt x="3910" y="289"/>
                  </a:lnTo>
                  <a:lnTo>
                    <a:pt x="3900" y="212"/>
                  </a:lnTo>
                  <a:lnTo>
                    <a:pt x="3871" y="143"/>
                  </a:lnTo>
                  <a:lnTo>
                    <a:pt x="3825" y="84"/>
                  </a:lnTo>
                  <a:lnTo>
                    <a:pt x="3767" y="39"/>
                  </a:lnTo>
                  <a:lnTo>
                    <a:pt x="3698" y="10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auto">
            <a:xfrm>
              <a:off x="5438" y="1995"/>
              <a:ext cx="3910" cy="1736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1" y="212"/>
                </a:cxn>
                <a:cxn ang="0">
                  <a:pos x="40" y="143"/>
                </a:cxn>
                <a:cxn ang="0">
                  <a:pos x="85" y="84"/>
                </a:cxn>
                <a:cxn ang="0">
                  <a:pos x="144" y="39"/>
                </a:cxn>
                <a:cxn ang="0">
                  <a:pos x="213" y="10"/>
                </a:cxn>
                <a:cxn ang="0">
                  <a:pos x="290" y="0"/>
                </a:cxn>
                <a:cxn ang="0">
                  <a:pos x="3621" y="0"/>
                </a:cxn>
                <a:cxn ang="0">
                  <a:pos x="3698" y="10"/>
                </a:cxn>
                <a:cxn ang="0">
                  <a:pos x="3767" y="39"/>
                </a:cxn>
                <a:cxn ang="0">
                  <a:pos x="3825" y="84"/>
                </a:cxn>
                <a:cxn ang="0">
                  <a:pos x="3871" y="143"/>
                </a:cxn>
                <a:cxn ang="0">
                  <a:pos x="3900" y="212"/>
                </a:cxn>
                <a:cxn ang="0">
                  <a:pos x="3910" y="289"/>
                </a:cxn>
                <a:cxn ang="0">
                  <a:pos x="3910" y="1446"/>
                </a:cxn>
                <a:cxn ang="0">
                  <a:pos x="3900" y="1523"/>
                </a:cxn>
                <a:cxn ang="0">
                  <a:pos x="3871" y="1592"/>
                </a:cxn>
                <a:cxn ang="0">
                  <a:pos x="3825" y="1650"/>
                </a:cxn>
                <a:cxn ang="0">
                  <a:pos x="3767" y="1695"/>
                </a:cxn>
                <a:cxn ang="0">
                  <a:pos x="3698" y="1725"/>
                </a:cxn>
                <a:cxn ang="0">
                  <a:pos x="3621" y="1735"/>
                </a:cxn>
                <a:cxn ang="0">
                  <a:pos x="290" y="1735"/>
                </a:cxn>
                <a:cxn ang="0">
                  <a:pos x="213" y="1725"/>
                </a:cxn>
                <a:cxn ang="0">
                  <a:pos x="144" y="1695"/>
                </a:cxn>
                <a:cxn ang="0">
                  <a:pos x="85" y="1650"/>
                </a:cxn>
                <a:cxn ang="0">
                  <a:pos x="40" y="1592"/>
                </a:cxn>
                <a:cxn ang="0">
                  <a:pos x="11" y="1523"/>
                </a:cxn>
                <a:cxn ang="0">
                  <a:pos x="0" y="1446"/>
                </a:cxn>
                <a:cxn ang="0">
                  <a:pos x="0" y="289"/>
                </a:cxn>
              </a:cxnLst>
              <a:rect l="0" t="0" r="r" b="b"/>
              <a:pathLst>
                <a:path w="3910" h="1736">
                  <a:moveTo>
                    <a:pt x="0" y="289"/>
                  </a:moveTo>
                  <a:lnTo>
                    <a:pt x="11" y="212"/>
                  </a:lnTo>
                  <a:lnTo>
                    <a:pt x="40" y="143"/>
                  </a:lnTo>
                  <a:lnTo>
                    <a:pt x="85" y="84"/>
                  </a:lnTo>
                  <a:lnTo>
                    <a:pt x="144" y="39"/>
                  </a:lnTo>
                  <a:lnTo>
                    <a:pt x="213" y="10"/>
                  </a:lnTo>
                  <a:lnTo>
                    <a:pt x="290" y="0"/>
                  </a:lnTo>
                  <a:lnTo>
                    <a:pt x="3621" y="0"/>
                  </a:lnTo>
                  <a:lnTo>
                    <a:pt x="3698" y="10"/>
                  </a:lnTo>
                  <a:lnTo>
                    <a:pt x="3767" y="39"/>
                  </a:lnTo>
                  <a:lnTo>
                    <a:pt x="3825" y="84"/>
                  </a:lnTo>
                  <a:lnTo>
                    <a:pt x="3871" y="143"/>
                  </a:lnTo>
                  <a:lnTo>
                    <a:pt x="3900" y="212"/>
                  </a:lnTo>
                  <a:lnTo>
                    <a:pt x="3910" y="289"/>
                  </a:lnTo>
                  <a:lnTo>
                    <a:pt x="3910" y="1446"/>
                  </a:lnTo>
                  <a:lnTo>
                    <a:pt x="3900" y="1523"/>
                  </a:lnTo>
                  <a:lnTo>
                    <a:pt x="3871" y="1592"/>
                  </a:lnTo>
                  <a:lnTo>
                    <a:pt x="3825" y="1650"/>
                  </a:lnTo>
                  <a:lnTo>
                    <a:pt x="3767" y="1695"/>
                  </a:lnTo>
                  <a:lnTo>
                    <a:pt x="3698" y="1725"/>
                  </a:lnTo>
                  <a:lnTo>
                    <a:pt x="3621" y="1735"/>
                  </a:lnTo>
                  <a:lnTo>
                    <a:pt x="290" y="1735"/>
                  </a:lnTo>
                  <a:lnTo>
                    <a:pt x="213" y="1725"/>
                  </a:lnTo>
                  <a:lnTo>
                    <a:pt x="144" y="1695"/>
                  </a:lnTo>
                  <a:lnTo>
                    <a:pt x="85" y="1650"/>
                  </a:lnTo>
                  <a:lnTo>
                    <a:pt x="40" y="1592"/>
                  </a:lnTo>
                  <a:lnTo>
                    <a:pt x="11" y="1523"/>
                  </a:lnTo>
                  <a:lnTo>
                    <a:pt x="0" y="1446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428" y="1985"/>
              <a:ext cx="3930" cy="1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4 лет до 5 лет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25.6. ФОП ДО)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0721" name="Group 1"/>
          <p:cNvGrpSpPr>
            <a:grpSpLocks/>
          </p:cNvGrpSpPr>
          <p:nvPr/>
        </p:nvGrpSpPr>
        <p:grpSpPr bwMode="auto">
          <a:xfrm>
            <a:off x="8211564" y="5351708"/>
            <a:ext cx="2495550" cy="1114425"/>
            <a:chOff x="9724" y="1986"/>
            <a:chExt cx="3930" cy="1756"/>
          </a:xfrm>
        </p:grpSpPr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9734" y="1995"/>
              <a:ext cx="3910" cy="1736"/>
            </a:xfrm>
            <a:custGeom>
              <a:avLst/>
              <a:gdLst/>
              <a:ahLst/>
              <a:cxnLst>
                <a:cxn ang="0">
                  <a:pos x="3621" y="0"/>
                </a:cxn>
                <a:cxn ang="0">
                  <a:pos x="290" y="0"/>
                </a:cxn>
                <a:cxn ang="0">
                  <a:pos x="213" y="10"/>
                </a:cxn>
                <a:cxn ang="0">
                  <a:pos x="144" y="39"/>
                </a:cxn>
                <a:cxn ang="0">
                  <a:pos x="85" y="84"/>
                </a:cxn>
                <a:cxn ang="0">
                  <a:pos x="40" y="143"/>
                </a:cxn>
                <a:cxn ang="0">
                  <a:pos x="11" y="212"/>
                </a:cxn>
                <a:cxn ang="0">
                  <a:pos x="0" y="289"/>
                </a:cxn>
                <a:cxn ang="0">
                  <a:pos x="0" y="1446"/>
                </a:cxn>
                <a:cxn ang="0">
                  <a:pos x="11" y="1523"/>
                </a:cxn>
                <a:cxn ang="0">
                  <a:pos x="40" y="1592"/>
                </a:cxn>
                <a:cxn ang="0">
                  <a:pos x="85" y="1650"/>
                </a:cxn>
                <a:cxn ang="0">
                  <a:pos x="144" y="1695"/>
                </a:cxn>
                <a:cxn ang="0">
                  <a:pos x="213" y="1725"/>
                </a:cxn>
                <a:cxn ang="0">
                  <a:pos x="290" y="1735"/>
                </a:cxn>
                <a:cxn ang="0">
                  <a:pos x="3621" y="1735"/>
                </a:cxn>
                <a:cxn ang="0">
                  <a:pos x="3698" y="1725"/>
                </a:cxn>
                <a:cxn ang="0">
                  <a:pos x="3767" y="1695"/>
                </a:cxn>
                <a:cxn ang="0">
                  <a:pos x="3825" y="1650"/>
                </a:cxn>
                <a:cxn ang="0">
                  <a:pos x="3871" y="1592"/>
                </a:cxn>
                <a:cxn ang="0">
                  <a:pos x="3900" y="1523"/>
                </a:cxn>
                <a:cxn ang="0">
                  <a:pos x="3910" y="1446"/>
                </a:cxn>
                <a:cxn ang="0">
                  <a:pos x="3910" y="289"/>
                </a:cxn>
                <a:cxn ang="0">
                  <a:pos x="3900" y="212"/>
                </a:cxn>
                <a:cxn ang="0">
                  <a:pos x="3871" y="143"/>
                </a:cxn>
                <a:cxn ang="0">
                  <a:pos x="3825" y="84"/>
                </a:cxn>
                <a:cxn ang="0">
                  <a:pos x="3767" y="39"/>
                </a:cxn>
                <a:cxn ang="0">
                  <a:pos x="3698" y="10"/>
                </a:cxn>
                <a:cxn ang="0">
                  <a:pos x="3621" y="0"/>
                </a:cxn>
              </a:cxnLst>
              <a:rect l="0" t="0" r="r" b="b"/>
              <a:pathLst>
                <a:path w="3910" h="1736">
                  <a:moveTo>
                    <a:pt x="3621" y="0"/>
                  </a:moveTo>
                  <a:lnTo>
                    <a:pt x="290" y="0"/>
                  </a:lnTo>
                  <a:lnTo>
                    <a:pt x="213" y="10"/>
                  </a:lnTo>
                  <a:lnTo>
                    <a:pt x="144" y="39"/>
                  </a:lnTo>
                  <a:lnTo>
                    <a:pt x="85" y="84"/>
                  </a:lnTo>
                  <a:lnTo>
                    <a:pt x="40" y="143"/>
                  </a:lnTo>
                  <a:lnTo>
                    <a:pt x="11" y="212"/>
                  </a:lnTo>
                  <a:lnTo>
                    <a:pt x="0" y="289"/>
                  </a:lnTo>
                  <a:lnTo>
                    <a:pt x="0" y="1446"/>
                  </a:lnTo>
                  <a:lnTo>
                    <a:pt x="11" y="1523"/>
                  </a:lnTo>
                  <a:lnTo>
                    <a:pt x="40" y="1592"/>
                  </a:lnTo>
                  <a:lnTo>
                    <a:pt x="85" y="1650"/>
                  </a:lnTo>
                  <a:lnTo>
                    <a:pt x="144" y="1695"/>
                  </a:lnTo>
                  <a:lnTo>
                    <a:pt x="213" y="1725"/>
                  </a:lnTo>
                  <a:lnTo>
                    <a:pt x="290" y="1735"/>
                  </a:lnTo>
                  <a:lnTo>
                    <a:pt x="3621" y="1735"/>
                  </a:lnTo>
                  <a:lnTo>
                    <a:pt x="3698" y="1725"/>
                  </a:lnTo>
                  <a:lnTo>
                    <a:pt x="3767" y="1695"/>
                  </a:lnTo>
                  <a:lnTo>
                    <a:pt x="3825" y="1650"/>
                  </a:lnTo>
                  <a:lnTo>
                    <a:pt x="3871" y="1592"/>
                  </a:lnTo>
                  <a:lnTo>
                    <a:pt x="3900" y="1523"/>
                  </a:lnTo>
                  <a:lnTo>
                    <a:pt x="3910" y="1446"/>
                  </a:lnTo>
                  <a:lnTo>
                    <a:pt x="3910" y="289"/>
                  </a:lnTo>
                  <a:lnTo>
                    <a:pt x="3900" y="212"/>
                  </a:lnTo>
                  <a:lnTo>
                    <a:pt x="3871" y="143"/>
                  </a:lnTo>
                  <a:lnTo>
                    <a:pt x="3825" y="84"/>
                  </a:lnTo>
                  <a:lnTo>
                    <a:pt x="3767" y="39"/>
                  </a:lnTo>
                  <a:lnTo>
                    <a:pt x="3698" y="10"/>
                  </a:lnTo>
                  <a:lnTo>
                    <a:pt x="362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3" name="Freeform 3"/>
            <p:cNvSpPr>
              <a:spLocks/>
            </p:cNvSpPr>
            <p:nvPr/>
          </p:nvSpPr>
          <p:spPr bwMode="auto">
            <a:xfrm>
              <a:off x="9734" y="1995"/>
              <a:ext cx="3910" cy="1736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1" y="212"/>
                </a:cxn>
                <a:cxn ang="0">
                  <a:pos x="40" y="143"/>
                </a:cxn>
                <a:cxn ang="0">
                  <a:pos x="85" y="84"/>
                </a:cxn>
                <a:cxn ang="0">
                  <a:pos x="144" y="39"/>
                </a:cxn>
                <a:cxn ang="0">
                  <a:pos x="213" y="10"/>
                </a:cxn>
                <a:cxn ang="0">
                  <a:pos x="290" y="0"/>
                </a:cxn>
                <a:cxn ang="0">
                  <a:pos x="3621" y="0"/>
                </a:cxn>
                <a:cxn ang="0">
                  <a:pos x="3698" y="10"/>
                </a:cxn>
                <a:cxn ang="0">
                  <a:pos x="3767" y="39"/>
                </a:cxn>
                <a:cxn ang="0">
                  <a:pos x="3825" y="84"/>
                </a:cxn>
                <a:cxn ang="0">
                  <a:pos x="3871" y="143"/>
                </a:cxn>
                <a:cxn ang="0">
                  <a:pos x="3900" y="212"/>
                </a:cxn>
                <a:cxn ang="0">
                  <a:pos x="3910" y="289"/>
                </a:cxn>
                <a:cxn ang="0">
                  <a:pos x="3910" y="1446"/>
                </a:cxn>
                <a:cxn ang="0">
                  <a:pos x="3900" y="1523"/>
                </a:cxn>
                <a:cxn ang="0">
                  <a:pos x="3871" y="1592"/>
                </a:cxn>
                <a:cxn ang="0">
                  <a:pos x="3825" y="1650"/>
                </a:cxn>
                <a:cxn ang="0">
                  <a:pos x="3767" y="1695"/>
                </a:cxn>
                <a:cxn ang="0">
                  <a:pos x="3698" y="1725"/>
                </a:cxn>
                <a:cxn ang="0">
                  <a:pos x="3621" y="1735"/>
                </a:cxn>
                <a:cxn ang="0">
                  <a:pos x="290" y="1735"/>
                </a:cxn>
                <a:cxn ang="0">
                  <a:pos x="213" y="1725"/>
                </a:cxn>
                <a:cxn ang="0">
                  <a:pos x="144" y="1695"/>
                </a:cxn>
                <a:cxn ang="0">
                  <a:pos x="85" y="1650"/>
                </a:cxn>
                <a:cxn ang="0">
                  <a:pos x="40" y="1592"/>
                </a:cxn>
                <a:cxn ang="0">
                  <a:pos x="11" y="1523"/>
                </a:cxn>
                <a:cxn ang="0">
                  <a:pos x="0" y="1446"/>
                </a:cxn>
                <a:cxn ang="0">
                  <a:pos x="0" y="289"/>
                </a:cxn>
              </a:cxnLst>
              <a:rect l="0" t="0" r="r" b="b"/>
              <a:pathLst>
                <a:path w="3910" h="1736">
                  <a:moveTo>
                    <a:pt x="0" y="289"/>
                  </a:moveTo>
                  <a:lnTo>
                    <a:pt x="11" y="212"/>
                  </a:lnTo>
                  <a:lnTo>
                    <a:pt x="40" y="143"/>
                  </a:lnTo>
                  <a:lnTo>
                    <a:pt x="85" y="84"/>
                  </a:lnTo>
                  <a:lnTo>
                    <a:pt x="144" y="39"/>
                  </a:lnTo>
                  <a:lnTo>
                    <a:pt x="213" y="10"/>
                  </a:lnTo>
                  <a:lnTo>
                    <a:pt x="290" y="0"/>
                  </a:lnTo>
                  <a:lnTo>
                    <a:pt x="3621" y="0"/>
                  </a:lnTo>
                  <a:lnTo>
                    <a:pt x="3698" y="10"/>
                  </a:lnTo>
                  <a:lnTo>
                    <a:pt x="3767" y="39"/>
                  </a:lnTo>
                  <a:lnTo>
                    <a:pt x="3825" y="84"/>
                  </a:lnTo>
                  <a:lnTo>
                    <a:pt x="3871" y="143"/>
                  </a:lnTo>
                  <a:lnTo>
                    <a:pt x="3900" y="212"/>
                  </a:lnTo>
                  <a:lnTo>
                    <a:pt x="3910" y="289"/>
                  </a:lnTo>
                  <a:lnTo>
                    <a:pt x="3910" y="1446"/>
                  </a:lnTo>
                  <a:lnTo>
                    <a:pt x="3900" y="1523"/>
                  </a:lnTo>
                  <a:lnTo>
                    <a:pt x="3871" y="1592"/>
                  </a:lnTo>
                  <a:lnTo>
                    <a:pt x="3825" y="1650"/>
                  </a:lnTo>
                  <a:lnTo>
                    <a:pt x="3767" y="1695"/>
                  </a:lnTo>
                  <a:lnTo>
                    <a:pt x="3698" y="1725"/>
                  </a:lnTo>
                  <a:lnTo>
                    <a:pt x="3621" y="1735"/>
                  </a:lnTo>
                  <a:lnTo>
                    <a:pt x="290" y="1735"/>
                  </a:lnTo>
                  <a:lnTo>
                    <a:pt x="213" y="1725"/>
                  </a:lnTo>
                  <a:lnTo>
                    <a:pt x="144" y="1695"/>
                  </a:lnTo>
                  <a:lnTo>
                    <a:pt x="85" y="1650"/>
                  </a:lnTo>
                  <a:lnTo>
                    <a:pt x="40" y="1592"/>
                  </a:lnTo>
                  <a:lnTo>
                    <a:pt x="11" y="1523"/>
                  </a:lnTo>
                  <a:lnTo>
                    <a:pt x="0" y="1446"/>
                  </a:lnTo>
                  <a:lnTo>
                    <a:pt x="0" y="28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2" name="Text Box 2"/>
            <p:cNvSpPr txBox="1">
              <a:spLocks noChangeArrowheads="1"/>
            </p:cNvSpPr>
            <p:nvPr/>
          </p:nvSpPr>
          <p:spPr bwMode="auto">
            <a:xfrm>
              <a:off x="9724" y="1985"/>
              <a:ext cx="3930" cy="1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От 5 лет до 7 лет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25.7. ФОП ДО)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58115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234911" y="1071144"/>
            <a:ext cx="971045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●уделять внимание развитию детского интереса к окружающему миру;</a:t>
            </a:r>
          </a:p>
          <a:p>
            <a:pPr marL="0" marR="0" lvl="1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●организовывать ситуации, способствующие активизации личного опыта ребёнка в деятельности;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●расширять	и усложнять в соответствии с возможностями и особенностями развития детей область задач, которые ребёнок способен и желает решить самостоятельно;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●поощрять проявление детской инициативы в течение всего дня пребывания ребёнка в ДОО;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●создавать условия для развития произвольности в деятельности;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●поощрять и поддерживать желание детей получить результат деятельности;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1A1A1A"/>
              </a:buClr>
              <a:buSzPct val="100000"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●внимательно наблюдать за процессом самостоятельной деятельности детей, в</a:t>
            </a:r>
          </a:p>
          <a:p>
            <a:pPr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случае необходимости оказывать детям помощь, но стремиться к её дозированию;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2700" algn="l"/>
              </a:tabLst>
            </a:pPr>
            <a:r>
              <a:rPr lang="ru-RU" dirty="0" smtClean="0">
                <a:latin typeface="Garamond" pitchFamily="18" charset="0"/>
              </a:rPr>
              <a:t>●поддерживать у детей чувство гордости и радости от успешных самостоятельных действий.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539750" y="571570"/>
            <a:ext cx="6463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7613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7613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1252728" y="557784"/>
            <a:ext cx="9637776" cy="1892808"/>
            <a:chOff x="0" y="0"/>
            <a:chExt cx="10180" cy="1204"/>
          </a:xfrm>
        </p:grpSpPr>
        <p:sp>
          <p:nvSpPr>
            <p:cNvPr id="31768" name="Freeform 24"/>
            <p:cNvSpPr>
              <a:spLocks/>
            </p:cNvSpPr>
            <p:nvPr/>
          </p:nvSpPr>
          <p:spPr bwMode="auto">
            <a:xfrm>
              <a:off x="10" y="10"/>
              <a:ext cx="10160" cy="1184"/>
            </a:xfrm>
            <a:custGeom>
              <a:avLst/>
              <a:gdLst/>
              <a:ahLst/>
              <a:cxnLst>
                <a:cxn ang="0">
                  <a:pos x="9962" y="0"/>
                </a:cxn>
                <a:cxn ang="0">
                  <a:pos x="197" y="0"/>
                </a:cxn>
                <a:cxn ang="0">
                  <a:pos x="120" y="15"/>
                </a:cxn>
                <a:cxn ang="0">
                  <a:pos x="58" y="58"/>
                </a:cxn>
                <a:cxn ang="0">
                  <a:pos x="15" y="120"/>
                </a:cxn>
                <a:cxn ang="0">
                  <a:pos x="0" y="197"/>
                </a:cxn>
                <a:cxn ang="0">
                  <a:pos x="0" y="986"/>
                </a:cxn>
                <a:cxn ang="0">
                  <a:pos x="15" y="1063"/>
                </a:cxn>
                <a:cxn ang="0">
                  <a:pos x="58" y="1125"/>
                </a:cxn>
                <a:cxn ang="0">
                  <a:pos x="120" y="1168"/>
                </a:cxn>
                <a:cxn ang="0">
                  <a:pos x="197" y="1183"/>
                </a:cxn>
                <a:cxn ang="0">
                  <a:pos x="9962" y="1183"/>
                </a:cxn>
                <a:cxn ang="0">
                  <a:pos x="10039" y="1168"/>
                </a:cxn>
                <a:cxn ang="0">
                  <a:pos x="10101" y="1125"/>
                </a:cxn>
                <a:cxn ang="0">
                  <a:pos x="10144" y="1063"/>
                </a:cxn>
                <a:cxn ang="0">
                  <a:pos x="10159" y="986"/>
                </a:cxn>
                <a:cxn ang="0">
                  <a:pos x="10159" y="197"/>
                </a:cxn>
                <a:cxn ang="0">
                  <a:pos x="10144" y="120"/>
                </a:cxn>
                <a:cxn ang="0">
                  <a:pos x="10101" y="58"/>
                </a:cxn>
                <a:cxn ang="0">
                  <a:pos x="10039" y="15"/>
                </a:cxn>
                <a:cxn ang="0">
                  <a:pos x="9962" y="0"/>
                </a:cxn>
              </a:cxnLst>
              <a:rect l="0" t="0" r="r" b="b"/>
              <a:pathLst>
                <a:path w="10160" h="1184">
                  <a:moveTo>
                    <a:pt x="9962" y="0"/>
                  </a:moveTo>
                  <a:lnTo>
                    <a:pt x="197" y="0"/>
                  </a:lnTo>
                  <a:lnTo>
                    <a:pt x="120" y="15"/>
                  </a:lnTo>
                  <a:lnTo>
                    <a:pt x="58" y="58"/>
                  </a:lnTo>
                  <a:lnTo>
                    <a:pt x="15" y="120"/>
                  </a:lnTo>
                  <a:lnTo>
                    <a:pt x="0" y="197"/>
                  </a:lnTo>
                  <a:lnTo>
                    <a:pt x="0" y="986"/>
                  </a:lnTo>
                  <a:lnTo>
                    <a:pt x="15" y="1063"/>
                  </a:lnTo>
                  <a:lnTo>
                    <a:pt x="58" y="1125"/>
                  </a:lnTo>
                  <a:lnTo>
                    <a:pt x="120" y="1168"/>
                  </a:lnTo>
                  <a:lnTo>
                    <a:pt x="197" y="1183"/>
                  </a:lnTo>
                  <a:lnTo>
                    <a:pt x="9962" y="1183"/>
                  </a:lnTo>
                  <a:lnTo>
                    <a:pt x="10039" y="1168"/>
                  </a:lnTo>
                  <a:lnTo>
                    <a:pt x="10101" y="1125"/>
                  </a:lnTo>
                  <a:lnTo>
                    <a:pt x="10144" y="1063"/>
                  </a:lnTo>
                  <a:lnTo>
                    <a:pt x="10159" y="986"/>
                  </a:lnTo>
                  <a:lnTo>
                    <a:pt x="10159" y="197"/>
                  </a:lnTo>
                  <a:lnTo>
                    <a:pt x="10144" y="120"/>
                  </a:lnTo>
                  <a:lnTo>
                    <a:pt x="10101" y="58"/>
                  </a:lnTo>
                  <a:lnTo>
                    <a:pt x="10039" y="15"/>
                  </a:lnTo>
                  <a:lnTo>
                    <a:pt x="996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10" y="10"/>
              <a:ext cx="10160" cy="1184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15" y="120"/>
                </a:cxn>
                <a:cxn ang="0">
                  <a:pos x="58" y="58"/>
                </a:cxn>
                <a:cxn ang="0">
                  <a:pos x="120" y="15"/>
                </a:cxn>
                <a:cxn ang="0">
                  <a:pos x="197" y="0"/>
                </a:cxn>
                <a:cxn ang="0">
                  <a:pos x="9962" y="0"/>
                </a:cxn>
                <a:cxn ang="0">
                  <a:pos x="10039" y="15"/>
                </a:cxn>
                <a:cxn ang="0">
                  <a:pos x="10101" y="58"/>
                </a:cxn>
                <a:cxn ang="0">
                  <a:pos x="10144" y="120"/>
                </a:cxn>
                <a:cxn ang="0">
                  <a:pos x="10159" y="197"/>
                </a:cxn>
                <a:cxn ang="0">
                  <a:pos x="10159" y="986"/>
                </a:cxn>
                <a:cxn ang="0">
                  <a:pos x="10144" y="1063"/>
                </a:cxn>
                <a:cxn ang="0">
                  <a:pos x="10101" y="1125"/>
                </a:cxn>
                <a:cxn ang="0">
                  <a:pos x="10039" y="1168"/>
                </a:cxn>
                <a:cxn ang="0">
                  <a:pos x="9962" y="1183"/>
                </a:cxn>
                <a:cxn ang="0">
                  <a:pos x="197" y="1183"/>
                </a:cxn>
                <a:cxn ang="0">
                  <a:pos x="120" y="1168"/>
                </a:cxn>
                <a:cxn ang="0">
                  <a:pos x="58" y="1125"/>
                </a:cxn>
                <a:cxn ang="0">
                  <a:pos x="15" y="1063"/>
                </a:cxn>
                <a:cxn ang="0">
                  <a:pos x="0" y="986"/>
                </a:cxn>
                <a:cxn ang="0">
                  <a:pos x="0" y="197"/>
                </a:cxn>
              </a:cxnLst>
              <a:rect l="0" t="0" r="r" b="b"/>
              <a:pathLst>
                <a:path w="10160" h="1184">
                  <a:moveTo>
                    <a:pt x="0" y="197"/>
                  </a:moveTo>
                  <a:lnTo>
                    <a:pt x="15" y="120"/>
                  </a:lnTo>
                  <a:lnTo>
                    <a:pt x="58" y="58"/>
                  </a:lnTo>
                  <a:lnTo>
                    <a:pt x="120" y="15"/>
                  </a:lnTo>
                  <a:lnTo>
                    <a:pt x="197" y="0"/>
                  </a:lnTo>
                  <a:lnTo>
                    <a:pt x="9962" y="0"/>
                  </a:lnTo>
                  <a:lnTo>
                    <a:pt x="10039" y="15"/>
                  </a:lnTo>
                  <a:lnTo>
                    <a:pt x="10101" y="58"/>
                  </a:lnTo>
                  <a:lnTo>
                    <a:pt x="10144" y="120"/>
                  </a:lnTo>
                  <a:lnTo>
                    <a:pt x="10159" y="197"/>
                  </a:lnTo>
                  <a:lnTo>
                    <a:pt x="10159" y="986"/>
                  </a:lnTo>
                  <a:lnTo>
                    <a:pt x="10144" y="1063"/>
                  </a:lnTo>
                  <a:lnTo>
                    <a:pt x="10101" y="1125"/>
                  </a:lnTo>
                  <a:lnTo>
                    <a:pt x="10039" y="1168"/>
                  </a:lnTo>
                  <a:lnTo>
                    <a:pt x="9962" y="1183"/>
                  </a:lnTo>
                  <a:lnTo>
                    <a:pt x="197" y="1183"/>
                  </a:lnTo>
                  <a:lnTo>
                    <a:pt x="120" y="1168"/>
                  </a:lnTo>
                  <a:lnTo>
                    <a:pt x="58" y="1125"/>
                  </a:lnTo>
                  <a:lnTo>
                    <a:pt x="15" y="1063"/>
                  </a:lnTo>
                  <a:lnTo>
                    <a:pt x="0" y="986"/>
                  </a:lnTo>
                  <a:lnTo>
                    <a:pt x="0" y="19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0" y="0"/>
              <a:ext cx="10180" cy="1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Особенности взаимодействия педагогического коллектива с семьями обучающихся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1582293" y="2939098"/>
            <a:ext cx="2495550" cy="952500"/>
            <a:chOff x="1094" y="328"/>
            <a:chExt cx="3930" cy="1501"/>
          </a:xfrm>
        </p:grpSpPr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1104" y="337"/>
              <a:ext cx="3910" cy="1481"/>
            </a:xfrm>
            <a:custGeom>
              <a:avLst/>
              <a:gdLst/>
              <a:ahLst/>
              <a:cxnLst>
                <a:cxn ang="0">
                  <a:pos x="3663" y="0"/>
                </a:cxn>
                <a:cxn ang="0">
                  <a:pos x="247" y="0"/>
                </a:cxn>
                <a:cxn ang="0">
                  <a:pos x="169" y="12"/>
                </a:cxn>
                <a:cxn ang="0">
                  <a:pos x="101" y="47"/>
                </a:cxn>
                <a:cxn ang="0">
                  <a:pos x="48" y="101"/>
                </a:cxn>
                <a:cxn ang="0">
                  <a:pos x="13" y="168"/>
                </a:cxn>
                <a:cxn ang="0">
                  <a:pos x="0" y="246"/>
                </a:cxn>
                <a:cxn ang="0">
                  <a:pos x="0" y="1234"/>
                </a:cxn>
                <a:cxn ang="0">
                  <a:pos x="13" y="1312"/>
                </a:cxn>
                <a:cxn ang="0">
                  <a:pos x="48" y="1379"/>
                </a:cxn>
                <a:cxn ang="0">
                  <a:pos x="101" y="1433"/>
                </a:cxn>
                <a:cxn ang="0">
                  <a:pos x="169" y="1468"/>
                </a:cxn>
                <a:cxn ang="0">
                  <a:pos x="247" y="1480"/>
                </a:cxn>
                <a:cxn ang="0">
                  <a:pos x="3663" y="1480"/>
                </a:cxn>
                <a:cxn ang="0">
                  <a:pos x="3741" y="1468"/>
                </a:cxn>
                <a:cxn ang="0">
                  <a:pos x="3809" y="1433"/>
                </a:cxn>
                <a:cxn ang="0">
                  <a:pos x="3862" y="1379"/>
                </a:cxn>
                <a:cxn ang="0">
                  <a:pos x="3897" y="1312"/>
                </a:cxn>
                <a:cxn ang="0">
                  <a:pos x="3910" y="1234"/>
                </a:cxn>
                <a:cxn ang="0">
                  <a:pos x="3910" y="246"/>
                </a:cxn>
                <a:cxn ang="0">
                  <a:pos x="3897" y="168"/>
                </a:cxn>
                <a:cxn ang="0">
                  <a:pos x="3862" y="101"/>
                </a:cxn>
                <a:cxn ang="0">
                  <a:pos x="3809" y="47"/>
                </a:cxn>
                <a:cxn ang="0">
                  <a:pos x="3741" y="12"/>
                </a:cxn>
                <a:cxn ang="0">
                  <a:pos x="3663" y="0"/>
                </a:cxn>
              </a:cxnLst>
              <a:rect l="0" t="0" r="r" b="b"/>
              <a:pathLst>
                <a:path w="3910" h="1481">
                  <a:moveTo>
                    <a:pt x="3663" y="0"/>
                  </a:moveTo>
                  <a:lnTo>
                    <a:pt x="247" y="0"/>
                  </a:lnTo>
                  <a:lnTo>
                    <a:pt x="169" y="12"/>
                  </a:lnTo>
                  <a:lnTo>
                    <a:pt x="101" y="47"/>
                  </a:lnTo>
                  <a:lnTo>
                    <a:pt x="48" y="101"/>
                  </a:lnTo>
                  <a:lnTo>
                    <a:pt x="13" y="168"/>
                  </a:lnTo>
                  <a:lnTo>
                    <a:pt x="0" y="246"/>
                  </a:lnTo>
                  <a:lnTo>
                    <a:pt x="0" y="1234"/>
                  </a:lnTo>
                  <a:lnTo>
                    <a:pt x="13" y="1312"/>
                  </a:lnTo>
                  <a:lnTo>
                    <a:pt x="48" y="1379"/>
                  </a:lnTo>
                  <a:lnTo>
                    <a:pt x="101" y="1433"/>
                  </a:lnTo>
                  <a:lnTo>
                    <a:pt x="169" y="1468"/>
                  </a:lnTo>
                  <a:lnTo>
                    <a:pt x="247" y="1480"/>
                  </a:lnTo>
                  <a:lnTo>
                    <a:pt x="3663" y="1480"/>
                  </a:lnTo>
                  <a:lnTo>
                    <a:pt x="3741" y="1468"/>
                  </a:lnTo>
                  <a:lnTo>
                    <a:pt x="3809" y="1433"/>
                  </a:lnTo>
                  <a:lnTo>
                    <a:pt x="3862" y="1379"/>
                  </a:lnTo>
                  <a:lnTo>
                    <a:pt x="3897" y="1312"/>
                  </a:lnTo>
                  <a:lnTo>
                    <a:pt x="3910" y="1234"/>
                  </a:lnTo>
                  <a:lnTo>
                    <a:pt x="3910" y="246"/>
                  </a:lnTo>
                  <a:lnTo>
                    <a:pt x="3897" y="168"/>
                  </a:lnTo>
                  <a:lnTo>
                    <a:pt x="3862" y="101"/>
                  </a:lnTo>
                  <a:lnTo>
                    <a:pt x="3809" y="47"/>
                  </a:lnTo>
                  <a:lnTo>
                    <a:pt x="3741" y="12"/>
                  </a:lnTo>
                  <a:lnTo>
                    <a:pt x="366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1104" y="337"/>
              <a:ext cx="3910" cy="1481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3" y="168"/>
                </a:cxn>
                <a:cxn ang="0">
                  <a:pos x="48" y="101"/>
                </a:cxn>
                <a:cxn ang="0">
                  <a:pos x="101" y="47"/>
                </a:cxn>
                <a:cxn ang="0">
                  <a:pos x="169" y="12"/>
                </a:cxn>
                <a:cxn ang="0">
                  <a:pos x="247" y="0"/>
                </a:cxn>
                <a:cxn ang="0">
                  <a:pos x="3663" y="0"/>
                </a:cxn>
                <a:cxn ang="0">
                  <a:pos x="3741" y="12"/>
                </a:cxn>
                <a:cxn ang="0">
                  <a:pos x="3809" y="47"/>
                </a:cxn>
                <a:cxn ang="0">
                  <a:pos x="3862" y="101"/>
                </a:cxn>
                <a:cxn ang="0">
                  <a:pos x="3897" y="168"/>
                </a:cxn>
                <a:cxn ang="0">
                  <a:pos x="3910" y="246"/>
                </a:cxn>
                <a:cxn ang="0">
                  <a:pos x="3910" y="1234"/>
                </a:cxn>
                <a:cxn ang="0">
                  <a:pos x="3897" y="1312"/>
                </a:cxn>
                <a:cxn ang="0">
                  <a:pos x="3862" y="1379"/>
                </a:cxn>
                <a:cxn ang="0">
                  <a:pos x="3809" y="1433"/>
                </a:cxn>
                <a:cxn ang="0">
                  <a:pos x="3741" y="1468"/>
                </a:cxn>
                <a:cxn ang="0">
                  <a:pos x="3663" y="1480"/>
                </a:cxn>
                <a:cxn ang="0">
                  <a:pos x="247" y="1480"/>
                </a:cxn>
                <a:cxn ang="0">
                  <a:pos x="169" y="1468"/>
                </a:cxn>
                <a:cxn ang="0">
                  <a:pos x="101" y="1433"/>
                </a:cxn>
                <a:cxn ang="0">
                  <a:pos x="48" y="1379"/>
                </a:cxn>
                <a:cxn ang="0">
                  <a:pos x="13" y="1312"/>
                </a:cxn>
                <a:cxn ang="0">
                  <a:pos x="0" y="1234"/>
                </a:cxn>
                <a:cxn ang="0">
                  <a:pos x="0" y="246"/>
                </a:cxn>
              </a:cxnLst>
              <a:rect l="0" t="0" r="r" b="b"/>
              <a:pathLst>
                <a:path w="3910" h="1481">
                  <a:moveTo>
                    <a:pt x="0" y="246"/>
                  </a:moveTo>
                  <a:lnTo>
                    <a:pt x="13" y="168"/>
                  </a:lnTo>
                  <a:lnTo>
                    <a:pt x="48" y="101"/>
                  </a:lnTo>
                  <a:lnTo>
                    <a:pt x="101" y="47"/>
                  </a:lnTo>
                  <a:lnTo>
                    <a:pt x="169" y="12"/>
                  </a:lnTo>
                  <a:lnTo>
                    <a:pt x="247" y="0"/>
                  </a:lnTo>
                  <a:lnTo>
                    <a:pt x="3663" y="0"/>
                  </a:lnTo>
                  <a:lnTo>
                    <a:pt x="3741" y="12"/>
                  </a:lnTo>
                  <a:lnTo>
                    <a:pt x="3809" y="47"/>
                  </a:lnTo>
                  <a:lnTo>
                    <a:pt x="3862" y="101"/>
                  </a:lnTo>
                  <a:lnTo>
                    <a:pt x="3897" y="168"/>
                  </a:lnTo>
                  <a:lnTo>
                    <a:pt x="3910" y="246"/>
                  </a:lnTo>
                  <a:lnTo>
                    <a:pt x="3910" y="1234"/>
                  </a:lnTo>
                  <a:lnTo>
                    <a:pt x="3897" y="1312"/>
                  </a:lnTo>
                  <a:lnTo>
                    <a:pt x="3862" y="1379"/>
                  </a:lnTo>
                  <a:lnTo>
                    <a:pt x="3809" y="1433"/>
                  </a:lnTo>
                  <a:lnTo>
                    <a:pt x="3741" y="1468"/>
                  </a:lnTo>
                  <a:lnTo>
                    <a:pt x="3663" y="1480"/>
                  </a:lnTo>
                  <a:lnTo>
                    <a:pt x="247" y="1480"/>
                  </a:lnTo>
                  <a:lnTo>
                    <a:pt x="169" y="1468"/>
                  </a:lnTo>
                  <a:lnTo>
                    <a:pt x="101" y="1433"/>
                  </a:lnTo>
                  <a:lnTo>
                    <a:pt x="48" y="1379"/>
                  </a:lnTo>
                  <a:lnTo>
                    <a:pt x="13" y="1312"/>
                  </a:lnTo>
                  <a:lnTo>
                    <a:pt x="0" y="1234"/>
                  </a:lnTo>
                  <a:lnTo>
                    <a:pt x="0" y="24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1094" y="327"/>
              <a:ext cx="3930" cy="1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Цели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(п. 26.1. ФОП ДО)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4810633" y="2984818"/>
            <a:ext cx="2495550" cy="947737"/>
            <a:chOff x="5316" y="328"/>
            <a:chExt cx="3930" cy="1492"/>
          </a:xfrm>
        </p:grpSpPr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5325" y="337"/>
              <a:ext cx="3910" cy="1472"/>
            </a:xfrm>
            <a:custGeom>
              <a:avLst/>
              <a:gdLst/>
              <a:ahLst/>
              <a:cxnLst>
                <a:cxn ang="0">
                  <a:pos x="3664" y="0"/>
                </a:cxn>
                <a:cxn ang="0">
                  <a:pos x="245" y="0"/>
                </a:cxn>
                <a:cxn ang="0">
                  <a:pos x="167" y="12"/>
                </a:cxn>
                <a:cxn ang="0">
                  <a:pos x="100" y="47"/>
                </a:cxn>
                <a:cxn ang="0">
                  <a:pos x="47" y="100"/>
                </a:cxn>
                <a:cxn ang="0">
                  <a:pos x="12" y="167"/>
                </a:cxn>
                <a:cxn ang="0">
                  <a:pos x="0" y="245"/>
                </a:cxn>
                <a:cxn ang="0">
                  <a:pos x="0" y="1226"/>
                </a:cxn>
                <a:cxn ang="0">
                  <a:pos x="12" y="1303"/>
                </a:cxn>
                <a:cxn ang="0">
                  <a:pos x="47" y="1370"/>
                </a:cxn>
                <a:cxn ang="0">
                  <a:pos x="100" y="1424"/>
                </a:cxn>
                <a:cxn ang="0">
                  <a:pos x="167" y="1458"/>
                </a:cxn>
                <a:cxn ang="0">
                  <a:pos x="245" y="1471"/>
                </a:cxn>
                <a:cxn ang="0">
                  <a:pos x="3664" y="1471"/>
                </a:cxn>
                <a:cxn ang="0">
                  <a:pos x="3741" y="1458"/>
                </a:cxn>
                <a:cxn ang="0">
                  <a:pos x="3809" y="1424"/>
                </a:cxn>
                <a:cxn ang="0">
                  <a:pos x="3862" y="1370"/>
                </a:cxn>
                <a:cxn ang="0">
                  <a:pos x="3897" y="1303"/>
                </a:cxn>
                <a:cxn ang="0">
                  <a:pos x="3909" y="1226"/>
                </a:cxn>
                <a:cxn ang="0">
                  <a:pos x="3909" y="245"/>
                </a:cxn>
                <a:cxn ang="0">
                  <a:pos x="3897" y="167"/>
                </a:cxn>
                <a:cxn ang="0">
                  <a:pos x="3862" y="100"/>
                </a:cxn>
                <a:cxn ang="0">
                  <a:pos x="3809" y="47"/>
                </a:cxn>
                <a:cxn ang="0">
                  <a:pos x="3741" y="12"/>
                </a:cxn>
                <a:cxn ang="0">
                  <a:pos x="3664" y="0"/>
                </a:cxn>
              </a:cxnLst>
              <a:rect l="0" t="0" r="r" b="b"/>
              <a:pathLst>
                <a:path w="3910" h="1472">
                  <a:moveTo>
                    <a:pt x="3664" y="0"/>
                  </a:moveTo>
                  <a:lnTo>
                    <a:pt x="245" y="0"/>
                  </a:lnTo>
                  <a:lnTo>
                    <a:pt x="167" y="12"/>
                  </a:lnTo>
                  <a:lnTo>
                    <a:pt x="100" y="47"/>
                  </a:lnTo>
                  <a:lnTo>
                    <a:pt x="47" y="100"/>
                  </a:lnTo>
                  <a:lnTo>
                    <a:pt x="12" y="167"/>
                  </a:lnTo>
                  <a:lnTo>
                    <a:pt x="0" y="245"/>
                  </a:lnTo>
                  <a:lnTo>
                    <a:pt x="0" y="1226"/>
                  </a:lnTo>
                  <a:lnTo>
                    <a:pt x="12" y="1303"/>
                  </a:lnTo>
                  <a:lnTo>
                    <a:pt x="47" y="1370"/>
                  </a:lnTo>
                  <a:lnTo>
                    <a:pt x="100" y="1424"/>
                  </a:lnTo>
                  <a:lnTo>
                    <a:pt x="167" y="1458"/>
                  </a:lnTo>
                  <a:lnTo>
                    <a:pt x="245" y="1471"/>
                  </a:lnTo>
                  <a:lnTo>
                    <a:pt x="3664" y="1471"/>
                  </a:lnTo>
                  <a:lnTo>
                    <a:pt x="3741" y="1458"/>
                  </a:lnTo>
                  <a:lnTo>
                    <a:pt x="3809" y="1424"/>
                  </a:lnTo>
                  <a:lnTo>
                    <a:pt x="3862" y="1370"/>
                  </a:lnTo>
                  <a:lnTo>
                    <a:pt x="3897" y="1303"/>
                  </a:lnTo>
                  <a:lnTo>
                    <a:pt x="3909" y="1226"/>
                  </a:lnTo>
                  <a:lnTo>
                    <a:pt x="3909" y="245"/>
                  </a:lnTo>
                  <a:lnTo>
                    <a:pt x="3897" y="167"/>
                  </a:lnTo>
                  <a:lnTo>
                    <a:pt x="3862" y="100"/>
                  </a:lnTo>
                  <a:lnTo>
                    <a:pt x="3809" y="47"/>
                  </a:lnTo>
                  <a:lnTo>
                    <a:pt x="3741" y="1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5325" y="337"/>
              <a:ext cx="3910" cy="1472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12" y="167"/>
                </a:cxn>
                <a:cxn ang="0">
                  <a:pos x="47" y="100"/>
                </a:cxn>
                <a:cxn ang="0">
                  <a:pos x="100" y="47"/>
                </a:cxn>
                <a:cxn ang="0">
                  <a:pos x="167" y="12"/>
                </a:cxn>
                <a:cxn ang="0">
                  <a:pos x="245" y="0"/>
                </a:cxn>
                <a:cxn ang="0">
                  <a:pos x="3664" y="0"/>
                </a:cxn>
                <a:cxn ang="0">
                  <a:pos x="3741" y="12"/>
                </a:cxn>
                <a:cxn ang="0">
                  <a:pos x="3809" y="47"/>
                </a:cxn>
                <a:cxn ang="0">
                  <a:pos x="3862" y="100"/>
                </a:cxn>
                <a:cxn ang="0">
                  <a:pos x="3897" y="167"/>
                </a:cxn>
                <a:cxn ang="0">
                  <a:pos x="3909" y="245"/>
                </a:cxn>
                <a:cxn ang="0">
                  <a:pos x="3909" y="1226"/>
                </a:cxn>
                <a:cxn ang="0">
                  <a:pos x="3897" y="1303"/>
                </a:cxn>
                <a:cxn ang="0">
                  <a:pos x="3862" y="1370"/>
                </a:cxn>
                <a:cxn ang="0">
                  <a:pos x="3809" y="1424"/>
                </a:cxn>
                <a:cxn ang="0">
                  <a:pos x="3741" y="1458"/>
                </a:cxn>
                <a:cxn ang="0">
                  <a:pos x="3664" y="1471"/>
                </a:cxn>
                <a:cxn ang="0">
                  <a:pos x="245" y="1471"/>
                </a:cxn>
                <a:cxn ang="0">
                  <a:pos x="167" y="1458"/>
                </a:cxn>
                <a:cxn ang="0">
                  <a:pos x="100" y="1424"/>
                </a:cxn>
                <a:cxn ang="0">
                  <a:pos x="47" y="1370"/>
                </a:cxn>
                <a:cxn ang="0">
                  <a:pos x="12" y="1303"/>
                </a:cxn>
                <a:cxn ang="0">
                  <a:pos x="0" y="1226"/>
                </a:cxn>
                <a:cxn ang="0">
                  <a:pos x="0" y="245"/>
                </a:cxn>
              </a:cxnLst>
              <a:rect l="0" t="0" r="r" b="b"/>
              <a:pathLst>
                <a:path w="3910" h="1472">
                  <a:moveTo>
                    <a:pt x="0" y="245"/>
                  </a:moveTo>
                  <a:lnTo>
                    <a:pt x="12" y="167"/>
                  </a:lnTo>
                  <a:lnTo>
                    <a:pt x="47" y="100"/>
                  </a:lnTo>
                  <a:lnTo>
                    <a:pt x="100" y="47"/>
                  </a:lnTo>
                  <a:lnTo>
                    <a:pt x="167" y="12"/>
                  </a:lnTo>
                  <a:lnTo>
                    <a:pt x="245" y="0"/>
                  </a:lnTo>
                  <a:lnTo>
                    <a:pt x="3664" y="0"/>
                  </a:lnTo>
                  <a:lnTo>
                    <a:pt x="3741" y="12"/>
                  </a:lnTo>
                  <a:lnTo>
                    <a:pt x="3809" y="47"/>
                  </a:lnTo>
                  <a:lnTo>
                    <a:pt x="3862" y="100"/>
                  </a:lnTo>
                  <a:lnTo>
                    <a:pt x="3897" y="167"/>
                  </a:lnTo>
                  <a:lnTo>
                    <a:pt x="3909" y="245"/>
                  </a:lnTo>
                  <a:lnTo>
                    <a:pt x="3909" y="1226"/>
                  </a:lnTo>
                  <a:lnTo>
                    <a:pt x="3897" y="1303"/>
                  </a:lnTo>
                  <a:lnTo>
                    <a:pt x="3862" y="1370"/>
                  </a:lnTo>
                  <a:lnTo>
                    <a:pt x="3809" y="1424"/>
                  </a:lnTo>
                  <a:lnTo>
                    <a:pt x="3741" y="1458"/>
                  </a:lnTo>
                  <a:lnTo>
                    <a:pt x="3664" y="1471"/>
                  </a:lnTo>
                  <a:lnTo>
                    <a:pt x="245" y="1471"/>
                  </a:lnTo>
                  <a:lnTo>
                    <a:pt x="167" y="1458"/>
                  </a:lnTo>
                  <a:lnTo>
                    <a:pt x="100" y="1424"/>
                  </a:lnTo>
                  <a:lnTo>
                    <a:pt x="47" y="1370"/>
                  </a:lnTo>
                  <a:lnTo>
                    <a:pt x="12" y="1303"/>
                  </a:lnTo>
                  <a:lnTo>
                    <a:pt x="0" y="1226"/>
                  </a:lnTo>
                  <a:lnTo>
                    <a:pt x="0" y="245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5315" y="327"/>
              <a:ext cx="3930" cy="1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Задачи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(п. 26.3. ФОП ДО)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8037703" y="2966530"/>
            <a:ext cx="2495550" cy="947737"/>
            <a:chOff x="9604" y="328"/>
            <a:chExt cx="3930" cy="1492"/>
          </a:xfrm>
        </p:grpSpPr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9614" y="337"/>
              <a:ext cx="3910" cy="1472"/>
            </a:xfrm>
            <a:custGeom>
              <a:avLst/>
              <a:gdLst/>
              <a:ahLst/>
              <a:cxnLst>
                <a:cxn ang="0">
                  <a:pos x="3665" y="0"/>
                </a:cxn>
                <a:cxn ang="0">
                  <a:pos x="246" y="0"/>
                </a:cxn>
                <a:cxn ang="0">
                  <a:pos x="168" y="12"/>
                </a:cxn>
                <a:cxn ang="0">
                  <a:pos x="101" y="47"/>
                </a:cxn>
                <a:cxn ang="0">
                  <a:pos x="48" y="100"/>
                </a:cxn>
                <a:cxn ang="0">
                  <a:pos x="13" y="167"/>
                </a:cxn>
                <a:cxn ang="0">
                  <a:pos x="0" y="245"/>
                </a:cxn>
                <a:cxn ang="0">
                  <a:pos x="0" y="1226"/>
                </a:cxn>
                <a:cxn ang="0">
                  <a:pos x="13" y="1303"/>
                </a:cxn>
                <a:cxn ang="0">
                  <a:pos x="48" y="1370"/>
                </a:cxn>
                <a:cxn ang="0">
                  <a:pos x="101" y="1424"/>
                </a:cxn>
                <a:cxn ang="0">
                  <a:pos x="168" y="1458"/>
                </a:cxn>
                <a:cxn ang="0">
                  <a:pos x="246" y="1471"/>
                </a:cxn>
                <a:cxn ang="0">
                  <a:pos x="3665" y="1471"/>
                </a:cxn>
                <a:cxn ang="0">
                  <a:pos x="3742" y="1458"/>
                </a:cxn>
                <a:cxn ang="0">
                  <a:pos x="3810" y="1424"/>
                </a:cxn>
                <a:cxn ang="0">
                  <a:pos x="3863" y="1370"/>
                </a:cxn>
                <a:cxn ang="0">
                  <a:pos x="3897" y="1303"/>
                </a:cxn>
                <a:cxn ang="0">
                  <a:pos x="3910" y="1226"/>
                </a:cxn>
                <a:cxn ang="0">
                  <a:pos x="3910" y="245"/>
                </a:cxn>
                <a:cxn ang="0">
                  <a:pos x="3897" y="167"/>
                </a:cxn>
                <a:cxn ang="0">
                  <a:pos x="3863" y="100"/>
                </a:cxn>
                <a:cxn ang="0">
                  <a:pos x="3810" y="47"/>
                </a:cxn>
                <a:cxn ang="0">
                  <a:pos x="3742" y="12"/>
                </a:cxn>
                <a:cxn ang="0">
                  <a:pos x="3665" y="0"/>
                </a:cxn>
              </a:cxnLst>
              <a:rect l="0" t="0" r="r" b="b"/>
              <a:pathLst>
                <a:path w="3910" h="1472">
                  <a:moveTo>
                    <a:pt x="3665" y="0"/>
                  </a:moveTo>
                  <a:lnTo>
                    <a:pt x="246" y="0"/>
                  </a:lnTo>
                  <a:lnTo>
                    <a:pt x="168" y="12"/>
                  </a:lnTo>
                  <a:lnTo>
                    <a:pt x="101" y="47"/>
                  </a:lnTo>
                  <a:lnTo>
                    <a:pt x="48" y="100"/>
                  </a:lnTo>
                  <a:lnTo>
                    <a:pt x="13" y="167"/>
                  </a:lnTo>
                  <a:lnTo>
                    <a:pt x="0" y="245"/>
                  </a:lnTo>
                  <a:lnTo>
                    <a:pt x="0" y="1226"/>
                  </a:lnTo>
                  <a:lnTo>
                    <a:pt x="13" y="1303"/>
                  </a:lnTo>
                  <a:lnTo>
                    <a:pt x="48" y="1370"/>
                  </a:lnTo>
                  <a:lnTo>
                    <a:pt x="101" y="1424"/>
                  </a:lnTo>
                  <a:lnTo>
                    <a:pt x="168" y="1458"/>
                  </a:lnTo>
                  <a:lnTo>
                    <a:pt x="246" y="1471"/>
                  </a:lnTo>
                  <a:lnTo>
                    <a:pt x="3665" y="1471"/>
                  </a:lnTo>
                  <a:lnTo>
                    <a:pt x="3742" y="1458"/>
                  </a:lnTo>
                  <a:lnTo>
                    <a:pt x="3810" y="1424"/>
                  </a:lnTo>
                  <a:lnTo>
                    <a:pt x="3863" y="1370"/>
                  </a:lnTo>
                  <a:lnTo>
                    <a:pt x="3897" y="1303"/>
                  </a:lnTo>
                  <a:lnTo>
                    <a:pt x="3910" y="1226"/>
                  </a:lnTo>
                  <a:lnTo>
                    <a:pt x="3910" y="245"/>
                  </a:lnTo>
                  <a:lnTo>
                    <a:pt x="3897" y="167"/>
                  </a:lnTo>
                  <a:lnTo>
                    <a:pt x="3863" y="100"/>
                  </a:lnTo>
                  <a:lnTo>
                    <a:pt x="3810" y="47"/>
                  </a:lnTo>
                  <a:lnTo>
                    <a:pt x="3742" y="12"/>
                  </a:lnTo>
                  <a:lnTo>
                    <a:pt x="3665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>
              <a:off x="9614" y="337"/>
              <a:ext cx="3910" cy="1472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13" y="167"/>
                </a:cxn>
                <a:cxn ang="0">
                  <a:pos x="48" y="100"/>
                </a:cxn>
                <a:cxn ang="0">
                  <a:pos x="101" y="47"/>
                </a:cxn>
                <a:cxn ang="0">
                  <a:pos x="168" y="12"/>
                </a:cxn>
                <a:cxn ang="0">
                  <a:pos x="246" y="0"/>
                </a:cxn>
                <a:cxn ang="0">
                  <a:pos x="3665" y="0"/>
                </a:cxn>
                <a:cxn ang="0">
                  <a:pos x="3742" y="12"/>
                </a:cxn>
                <a:cxn ang="0">
                  <a:pos x="3810" y="47"/>
                </a:cxn>
                <a:cxn ang="0">
                  <a:pos x="3863" y="100"/>
                </a:cxn>
                <a:cxn ang="0">
                  <a:pos x="3897" y="167"/>
                </a:cxn>
                <a:cxn ang="0">
                  <a:pos x="3910" y="245"/>
                </a:cxn>
                <a:cxn ang="0">
                  <a:pos x="3910" y="1226"/>
                </a:cxn>
                <a:cxn ang="0">
                  <a:pos x="3897" y="1303"/>
                </a:cxn>
                <a:cxn ang="0">
                  <a:pos x="3863" y="1370"/>
                </a:cxn>
                <a:cxn ang="0">
                  <a:pos x="3810" y="1424"/>
                </a:cxn>
                <a:cxn ang="0">
                  <a:pos x="3742" y="1458"/>
                </a:cxn>
                <a:cxn ang="0">
                  <a:pos x="3665" y="1471"/>
                </a:cxn>
                <a:cxn ang="0">
                  <a:pos x="246" y="1471"/>
                </a:cxn>
                <a:cxn ang="0">
                  <a:pos x="168" y="1458"/>
                </a:cxn>
                <a:cxn ang="0">
                  <a:pos x="101" y="1424"/>
                </a:cxn>
                <a:cxn ang="0">
                  <a:pos x="48" y="1370"/>
                </a:cxn>
                <a:cxn ang="0">
                  <a:pos x="13" y="1303"/>
                </a:cxn>
                <a:cxn ang="0">
                  <a:pos x="0" y="1226"/>
                </a:cxn>
                <a:cxn ang="0">
                  <a:pos x="0" y="245"/>
                </a:cxn>
              </a:cxnLst>
              <a:rect l="0" t="0" r="r" b="b"/>
              <a:pathLst>
                <a:path w="3910" h="1472">
                  <a:moveTo>
                    <a:pt x="0" y="245"/>
                  </a:moveTo>
                  <a:lnTo>
                    <a:pt x="13" y="167"/>
                  </a:lnTo>
                  <a:lnTo>
                    <a:pt x="48" y="100"/>
                  </a:lnTo>
                  <a:lnTo>
                    <a:pt x="101" y="47"/>
                  </a:lnTo>
                  <a:lnTo>
                    <a:pt x="168" y="12"/>
                  </a:lnTo>
                  <a:lnTo>
                    <a:pt x="246" y="0"/>
                  </a:lnTo>
                  <a:lnTo>
                    <a:pt x="3665" y="0"/>
                  </a:lnTo>
                  <a:lnTo>
                    <a:pt x="3742" y="12"/>
                  </a:lnTo>
                  <a:lnTo>
                    <a:pt x="3810" y="47"/>
                  </a:lnTo>
                  <a:lnTo>
                    <a:pt x="3863" y="100"/>
                  </a:lnTo>
                  <a:lnTo>
                    <a:pt x="3897" y="167"/>
                  </a:lnTo>
                  <a:lnTo>
                    <a:pt x="3910" y="245"/>
                  </a:lnTo>
                  <a:lnTo>
                    <a:pt x="3910" y="1226"/>
                  </a:lnTo>
                  <a:lnTo>
                    <a:pt x="3897" y="1303"/>
                  </a:lnTo>
                  <a:lnTo>
                    <a:pt x="3863" y="1370"/>
                  </a:lnTo>
                  <a:lnTo>
                    <a:pt x="3810" y="1424"/>
                  </a:lnTo>
                  <a:lnTo>
                    <a:pt x="3742" y="1458"/>
                  </a:lnTo>
                  <a:lnTo>
                    <a:pt x="3665" y="1471"/>
                  </a:lnTo>
                  <a:lnTo>
                    <a:pt x="246" y="1471"/>
                  </a:lnTo>
                  <a:lnTo>
                    <a:pt x="168" y="1458"/>
                  </a:lnTo>
                  <a:lnTo>
                    <a:pt x="101" y="1424"/>
                  </a:lnTo>
                  <a:lnTo>
                    <a:pt x="48" y="1370"/>
                  </a:lnTo>
                  <a:lnTo>
                    <a:pt x="13" y="1303"/>
                  </a:lnTo>
                  <a:lnTo>
                    <a:pt x="0" y="1226"/>
                  </a:lnTo>
                  <a:lnTo>
                    <a:pt x="0" y="245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9604" y="327"/>
              <a:ext cx="3930" cy="1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Принципы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(п. 26.4. ФОП ДО)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618869" y="4354957"/>
            <a:ext cx="2495550" cy="946150"/>
            <a:chOff x="1094" y="210"/>
            <a:chExt cx="3930" cy="1489"/>
          </a:xfrm>
        </p:grpSpPr>
        <p:sp>
          <p:nvSpPr>
            <p:cNvPr id="31752" name="Freeform 8"/>
            <p:cNvSpPr>
              <a:spLocks/>
            </p:cNvSpPr>
            <p:nvPr/>
          </p:nvSpPr>
          <p:spPr bwMode="auto">
            <a:xfrm>
              <a:off x="1104" y="220"/>
              <a:ext cx="3910" cy="1469"/>
            </a:xfrm>
            <a:custGeom>
              <a:avLst/>
              <a:gdLst/>
              <a:ahLst/>
              <a:cxnLst>
                <a:cxn ang="0">
                  <a:pos x="3665" y="0"/>
                </a:cxn>
                <a:cxn ang="0">
                  <a:pos x="245" y="0"/>
                </a:cxn>
                <a:cxn ang="0">
                  <a:pos x="167" y="13"/>
                </a:cxn>
                <a:cxn ang="0">
                  <a:pos x="100" y="48"/>
                </a:cxn>
                <a:cxn ang="0">
                  <a:pos x="47" y="101"/>
                </a:cxn>
                <a:cxn ang="0">
                  <a:pos x="12" y="168"/>
                </a:cxn>
                <a:cxn ang="0">
                  <a:pos x="0" y="245"/>
                </a:cxn>
                <a:cxn ang="0">
                  <a:pos x="0" y="1224"/>
                </a:cxn>
                <a:cxn ang="0">
                  <a:pos x="12" y="1302"/>
                </a:cxn>
                <a:cxn ang="0">
                  <a:pos x="47" y="1369"/>
                </a:cxn>
                <a:cxn ang="0">
                  <a:pos x="100" y="1422"/>
                </a:cxn>
                <a:cxn ang="0">
                  <a:pos x="167" y="1457"/>
                </a:cxn>
                <a:cxn ang="0">
                  <a:pos x="245" y="1469"/>
                </a:cxn>
                <a:cxn ang="0">
                  <a:pos x="3665" y="1469"/>
                </a:cxn>
                <a:cxn ang="0">
                  <a:pos x="3742" y="1457"/>
                </a:cxn>
                <a:cxn ang="0">
                  <a:pos x="3809" y="1422"/>
                </a:cxn>
                <a:cxn ang="0">
                  <a:pos x="3862" y="1369"/>
                </a:cxn>
                <a:cxn ang="0">
                  <a:pos x="3897" y="1302"/>
                </a:cxn>
                <a:cxn ang="0">
                  <a:pos x="3910" y="1224"/>
                </a:cxn>
                <a:cxn ang="0">
                  <a:pos x="3910" y="245"/>
                </a:cxn>
                <a:cxn ang="0">
                  <a:pos x="3897" y="168"/>
                </a:cxn>
                <a:cxn ang="0">
                  <a:pos x="3862" y="101"/>
                </a:cxn>
                <a:cxn ang="0">
                  <a:pos x="3809" y="48"/>
                </a:cxn>
                <a:cxn ang="0">
                  <a:pos x="3742" y="13"/>
                </a:cxn>
                <a:cxn ang="0">
                  <a:pos x="3665" y="0"/>
                </a:cxn>
              </a:cxnLst>
              <a:rect l="0" t="0" r="r" b="b"/>
              <a:pathLst>
                <a:path w="3910" h="1469">
                  <a:moveTo>
                    <a:pt x="3665" y="0"/>
                  </a:moveTo>
                  <a:lnTo>
                    <a:pt x="245" y="0"/>
                  </a:lnTo>
                  <a:lnTo>
                    <a:pt x="167" y="13"/>
                  </a:lnTo>
                  <a:lnTo>
                    <a:pt x="100" y="48"/>
                  </a:lnTo>
                  <a:lnTo>
                    <a:pt x="47" y="101"/>
                  </a:lnTo>
                  <a:lnTo>
                    <a:pt x="12" y="168"/>
                  </a:lnTo>
                  <a:lnTo>
                    <a:pt x="0" y="245"/>
                  </a:lnTo>
                  <a:lnTo>
                    <a:pt x="0" y="1224"/>
                  </a:lnTo>
                  <a:lnTo>
                    <a:pt x="12" y="1302"/>
                  </a:lnTo>
                  <a:lnTo>
                    <a:pt x="47" y="1369"/>
                  </a:lnTo>
                  <a:lnTo>
                    <a:pt x="100" y="1422"/>
                  </a:lnTo>
                  <a:lnTo>
                    <a:pt x="167" y="1457"/>
                  </a:lnTo>
                  <a:lnTo>
                    <a:pt x="245" y="1469"/>
                  </a:lnTo>
                  <a:lnTo>
                    <a:pt x="3665" y="1469"/>
                  </a:lnTo>
                  <a:lnTo>
                    <a:pt x="3742" y="1457"/>
                  </a:lnTo>
                  <a:lnTo>
                    <a:pt x="3809" y="1422"/>
                  </a:lnTo>
                  <a:lnTo>
                    <a:pt x="3862" y="1369"/>
                  </a:lnTo>
                  <a:lnTo>
                    <a:pt x="3897" y="1302"/>
                  </a:lnTo>
                  <a:lnTo>
                    <a:pt x="3910" y="1224"/>
                  </a:lnTo>
                  <a:lnTo>
                    <a:pt x="3910" y="245"/>
                  </a:lnTo>
                  <a:lnTo>
                    <a:pt x="3897" y="168"/>
                  </a:lnTo>
                  <a:lnTo>
                    <a:pt x="3862" y="101"/>
                  </a:lnTo>
                  <a:lnTo>
                    <a:pt x="3809" y="48"/>
                  </a:lnTo>
                  <a:lnTo>
                    <a:pt x="3742" y="13"/>
                  </a:lnTo>
                  <a:lnTo>
                    <a:pt x="3665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auto">
            <a:xfrm>
              <a:off x="1104" y="220"/>
              <a:ext cx="3910" cy="1469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12" y="168"/>
                </a:cxn>
                <a:cxn ang="0">
                  <a:pos x="47" y="101"/>
                </a:cxn>
                <a:cxn ang="0">
                  <a:pos x="100" y="48"/>
                </a:cxn>
                <a:cxn ang="0">
                  <a:pos x="167" y="13"/>
                </a:cxn>
                <a:cxn ang="0">
                  <a:pos x="245" y="0"/>
                </a:cxn>
                <a:cxn ang="0">
                  <a:pos x="3665" y="0"/>
                </a:cxn>
                <a:cxn ang="0">
                  <a:pos x="3742" y="13"/>
                </a:cxn>
                <a:cxn ang="0">
                  <a:pos x="3809" y="48"/>
                </a:cxn>
                <a:cxn ang="0">
                  <a:pos x="3862" y="101"/>
                </a:cxn>
                <a:cxn ang="0">
                  <a:pos x="3897" y="168"/>
                </a:cxn>
                <a:cxn ang="0">
                  <a:pos x="3910" y="245"/>
                </a:cxn>
                <a:cxn ang="0">
                  <a:pos x="3910" y="1224"/>
                </a:cxn>
                <a:cxn ang="0">
                  <a:pos x="3897" y="1302"/>
                </a:cxn>
                <a:cxn ang="0">
                  <a:pos x="3862" y="1369"/>
                </a:cxn>
                <a:cxn ang="0">
                  <a:pos x="3809" y="1422"/>
                </a:cxn>
                <a:cxn ang="0">
                  <a:pos x="3742" y="1457"/>
                </a:cxn>
                <a:cxn ang="0">
                  <a:pos x="3665" y="1469"/>
                </a:cxn>
                <a:cxn ang="0">
                  <a:pos x="245" y="1469"/>
                </a:cxn>
                <a:cxn ang="0">
                  <a:pos x="167" y="1457"/>
                </a:cxn>
                <a:cxn ang="0">
                  <a:pos x="100" y="1422"/>
                </a:cxn>
                <a:cxn ang="0">
                  <a:pos x="47" y="1369"/>
                </a:cxn>
                <a:cxn ang="0">
                  <a:pos x="12" y="1302"/>
                </a:cxn>
                <a:cxn ang="0">
                  <a:pos x="0" y="1224"/>
                </a:cxn>
                <a:cxn ang="0">
                  <a:pos x="0" y="245"/>
                </a:cxn>
              </a:cxnLst>
              <a:rect l="0" t="0" r="r" b="b"/>
              <a:pathLst>
                <a:path w="3910" h="1469">
                  <a:moveTo>
                    <a:pt x="0" y="245"/>
                  </a:moveTo>
                  <a:lnTo>
                    <a:pt x="12" y="168"/>
                  </a:lnTo>
                  <a:lnTo>
                    <a:pt x="47" y="101"/>
                  </a:lnTo>
                  <a:lnTo>
                    <a:pt x="100" y="48"/>
                  </a:lnTo>
                  <a:lnTo>
                    <a:pt x="167" y="13"/>
                  </a:lnTo>
                  <a:lnTo>
                    <a:pt x="245" y="0"/>
                  </a:lnTo>
                  <a:lnTo>
                    <a:pt x="3665" y="0"/>
                  </a:lnTo>
                  <a:lnTo>
                    <a:pt x="3742" y="13"/>
                  </a:lnTo>
                  <a:lnTo>
                    <a:pt x="3809" y="48"/>
                  </a:lnTo>
                  <a:lnTo>
                    <a:pt x="3862" y="101"/>
                  </a:lnTo>
                  <a:lnTo>
                    <a:pt x="3897" y="168"/>
                  </a:lnTo>
                  <a:lnTo>
                    <a:pt x="3910" y="245"/>
                  </a:lnTo>
                  <a:lnTo>
                    <a:pt x="3910" y="1224"/>
                  </a:lnTo>
                  <a:lnTo>
                    <a:pt x="3897" y="1302"/>
                  </a:lnTo>
                  <a:lnTo>
                    <a:pt x="3862" y="1369"/>
                  </a:lnTo>
                  <a:lnTo>
                    <a:pt x="3809" y="1422"/>
                  </a:lnTo>
                  <a:lnTo>
                    <a:pt x="3742" y="1457"/>
                  </a:lnTo>
                  <a:lnTo>
                    <a:pt x="3665" y="1469"/>
                  </a:lnTo>
                  <a:lnTo>
                    <a:pt x="245" y="1469"/>
                  </a:lnTo>
                  <a:lnTo>
                    <a:pt x="167" y="1457"/>
                  </a:lnTo>
                  <a:lnTo>
                    <a:pt x="100" y="1422"/>
                  </a:lnTo>
                  <a:lnTo>
                    <a:pt x="47" y="1369"/>
                  </a:lnTo>
                  <a:lnTo>
                    <a:pt x="12" y="1302"/>
                  </a:lnTo>
                  <a:lnTo>
                    <a:pt x="0" y="1224"/>
                  </a:lnTo>
                  <a:lnTo>
                    <a:pt x="0" y="245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094" y="210"/>
              <a:ext cx="3930" cy="1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Направления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(п. 26.5. ФОП ДО)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5276977" y="4356164"/>
            <a:ext cx="5219700" cy="946150"/>
            <a:chOff x="5316" y="198"/>
            <a:chExt cx="8219" cy="1489"/>
          </a:xfrm>
        </p:grpSpPr>
        <p:sp>
          <p:nvSpPr>
            <p:cNvPr id="31748" name="Freeform 4"/>
            <p:cNvSpPr>
              <a:spLocks/>
            </p:cNvSpPr>
            <p:nvPr/>
          </p:nvSpPr>
          <p:spPr bwMode="auto">
            <a:xfrm>
              <a:off x="5325" y="208"/>
              <a:ext cx="8199" cy="1469"/>
            </a:xfrm>
            <a:custGeom>
              <a:avLst/>
              <a:gdLst/>
              <a:ahLst/>
              <a:cxnLst>
                <a:cxn ang="0">
                  <a:pos x="7953" y="0"/>
                </a:cxn>
                <a:cxn ang="0">
                  <a:pos x="244" y="0"/>
                </a:cxn>
                <a:cxn ang="0">
                  <a:pos x="167" y="13"/>
                </a:cxn>
                <a:cxn ang="0">
                  <a:pos x="100" y="48"/>
                </a:cxn>
                <a:cxn ang="0">
                  <a:pos x="47" y="101"/>
                </a:cxn>
                <a:cxn ang="0">
                  <a:pos x="12" y="168"/>
                </a:cxn>
                <a:cxn ang="0">
                  <a:pos x="0" y="245"/>
                </a:cxn>
                <a:cxn ang="0">
                  <a:pos x="0" y="1224"/>
                </a:cxn>
                <a:cxn ang="0">
                  <a:pos x="12" y="1302"/>
                </a:cxn>
                <a:cxn ang="0">
                  <a:pos x="47" y="1369"/>
                </a:cxn>
                <a:cxn ang="0">
                  <a:pos x="100" y="1422"/>
                </a:cxn>
                <a:cxn ang="0">
                  <a:pos x="167" y="1457"/>
                </a:cxn>
                <a:cxn ang="0">
                  <a:pos x="244" y="1469"/>
                </a:cxn>
                <a:cxn ang="0">
                  <a:pos x="7953" y="1469"/>
                </a:cxn>
                <a:cxn ang="0">
                  <a:pos x="8031" y="1457"/>
                </a:cxn>
                <a:cxn ang="0">
                  <a:pos x="8098" y="1422"/>
                </a:cxn>
                <a:cxn ang="0">
                  <a:pos x="8151" y="1369"/>
                </a:cxn>
                <a:cxn ang="0">
                  <a:pos x="8186" y="1302"/>
                </a:cxn>
                <a:cxn ang="0">
                  <a:pos x="8198" y="1224"/>
                </a:cxn>
                <a:cxn ang="0">
                  <a:pos x="8198" y="245"/>
                </a:cxn>
                <a:cxn ang="0">
                  <a:pos x="8186" y="168"/>
                </a:cxn>
                <a:cxn ang="0">
                  <a:pos x="8151" y="101"/>
                </a:cxn>
                <a:cxn ang="0">
                  <a:pos x="8098" y="48"/>
                </a:cxn>
                <a:cxn ang="0">
                  <a:pos x="8031" y="13"/>
                </a:cxn>
                <a:cxn ang="0">
                  <a:pos x="7953" y="0"/>
                </a:cxn>
              </a:cxnLst>
              <a:rect l="0" t="0" r="r" b="b"/>
              <a:pathLst>
                <a:path w="8199" h="1469">
                  <a:moveTo>
                    <a:pt x="7953" y="0"/>
                  </a:moveTo>
                  <a:lnTo>
                    <a:pt x="244" y="0"/>
                  </a:lnTo>
                  <a:lnTo>
                    <a:pt x="167" y="13"/>
                  </a:lnTo>
                  <a:lnTo>
                    <a:pt x="100" y="48"/>
                  </a:lnTo>
                  <a:lnTo>
                    <a:pt x="47" y="101"/>
                  </a:lnTo>
                  <a:lnTo>
                    <a:pt x="12" y="168"/>
                  </a:lnTo>
                  <a:lnTo>
                    <a:pt x="0" y="245"/>
                  </a:lnTo>
                  <a:lnTo>
                    <a:pt x="0" y="1224"/>
                  </a:lnTo>
                  <a:lnTo>
                    <a:pt x="12" y="1302"/>
                  </a:lnTo>
                  <a:lnTo>
                    <a:pt x="47" y="1369"/>
                  </a:lnTo>
                  <a:lnTo>
                    <a:pt x="100" y="1422"/>
                  </a:lnTo>
                  <a:lnTo>
                    <a:pt x="167" y="1457"/>
                  </a:lnTo>
                  <a:lnTo>
                    <a:pt x="244" y="1469"/>
                  </a:lnTo>
                  <a:lnTo>
                    <a:pt x="7953" y="1469"/>
                  </a:lnTo>
                  <a:lnTo>
                    <a:pt x="8031" y="1457"/>
                  </a:lnTo>
                  <a:lnTo>
                    <a:pt x="8098" y="1422"/>
                  </a:lnTo>
                  <a:lnTo>
                    <a:pt x="8151" y="1369"/>
                  </a:lnTo>
                  <a:lnTo>
                    <a:pt x="8186" y="1302"/>
                  </a:lnTo>
                  <a:lnTo>
                    <a:pt x="8198" y="1224"/>
                  </a:lnTo>
                  <a:lnTo>
                    <a:pt x="8198" y="245"/>
                  </a:lnTo>
                  <a:lnTo>
                    <a:pt x="8186" y="168"/>
                  </a:lnTo>
                  <a:lnTo>
                    <a:pt x="8151" y="101"/>
                  </a:lnTo>
                  <a:lnTo>
                    <a:pt x="8098" y="48"/>
                  </a:lnTo>
                  <a:lnTo>
                    <a:pt x="8031" y="13"/>
                  </a:lnTo>
                  <a:lnTo>
                    <a:pt x="7953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5325" y="208"/>
              <a:ext cx="8199" cy="1469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12" y="168"/>
                </a:cxn>
                <a:cxn ang="0">
                  <a:pos x="47" y="101"/>
                </a:cxn>
                <a:cxn ang="0">
                  <a:pos x="100" y="48"/>
                </a:cxn>
                <a:cxn ang="0">
                  <a:pos x="167" y="13"/>
                </a:cxn>
                <a:cxn ang="0">
                  <a:pos x="244" y="0"/>
                </a:cxn>
                <a:cxn ang="0">
                  <a:pos x="7953" y="0"/>
                </a:cxn>
                <a:cxn ang="0">
                  <a:pos x="8031" y="13"/>
                </a:cxn>
                <a:cxn ang="0">
                  <a:pos x="8098" y="48"/>
                </a:cxn>
                <a:cxn ang="0">
                  <a:pos x="8151" y="101"/>
                </a:cxn>
                <a:cxn ang="0">
                  <a:pos x="8186" y="168"/>
                </a:cxn>
                <a:cxn ang="0">
                  <a:pos x="8198" y="245"/>
                </a:cxn>
                <a:cxn ang="0">
                  <a:pos x="8198" y="1224"/>
                </a:cxn>
                <a:cxn ang="0">
                  <a:pos x="8186" y="1302"/>
                </a:cxn>
                <a:cxn ang="0">
                  <a:pos x="8151" y="1369"/>
                </a:cxn>
                <a:cxn ang="0">
                  <a:pos x="8098" y="1422"/>
                </a:cxn>
                <a:cxn ang="0">
                  <a:pos x="8031" y="1457"/>
                </a:cxn>
                <a:cxn ang="0">
                  <a:pos x="7953" y="1469"/>
                </a:cxn>
                <a:cxn ang="0">
                  <a:pos x="244" y="1469"/>
                </a:cxn>
                <a:cxn ang="0">
                  <a:pos x="167" y="1457"/>
                </a:cxn>
                <a:cxn ang="0">
                  <a:pos x="100" y="1422"/>
                </a:cxn>
                <a:cxn ang="0">
                  <a:pos x="47" y="1369"/>
                </a:cxn>
                <a:cxn ang="0">
                  <a:pos x="12" y="1302"/>
                </a:cxn>
                <a:cxn ang="0">
                  <a:pos x="0" y="1224"/>
                </a:cxn>
                <a:cxn ang="0">
                  <a:pos x="0" y="245"/>
                </a:cxn>
              </a:cxnLst>
              <a:rect l="0" t="0" r="r" b="b"/>
              <a:pathLst>
                <a:path w="8199" h="1469">
                  <a:moveTo>
                    <a:pt x="0" y="245"/>
                  </a:moveTo>
                  <a:lnTo>
                    <a:pt x="12" y="168"/>
                  </a:lnTo>
                  <a:lnTo>
                    <a:pt x="47" y="101"/>
                  </a:lnTo>
                  <a:lnTo>
                    <a:pt x="100" y="48"/>
                  </a:lnTo>
                  <a:lnTo>
                    <a:pt x="167" y="13"/>
                  </a:lnTo>
                  <a:lnTo>
                    <a:pt x="244" y="0"/>
                  </a:lnTo>
                  <a:lnTo>
                    <a:pt x="7953" y="0"/>
                  </a:lnTo>
                  <a:lnTo>
                    <a:pt x="8031" y="13"/>
                  </a:lnTo>
                  <a:lnTo>
                    <a:pt x="8098" y="48"/>
                  </a:lnTo>
                  <a:lnTo>
                    <a:pt x="8151" y="101"/>
                  </a:lnTo>
                  <a:lnTo>
                    <a:pt x="8186" y="168"/>
                  </a:lnTo>
                  <a:lnTo>
                    <a:pt x="8198" y="245"/>
                  </a:lnTo>
                  <a:lnTo>
                    <a:pt x="8198" y="1224"/>
                  </a:lnTo>
                  <a:lnTo>
                    <a:pt x="8186" y="1302"/>
                  </a:lnTo>
                  <a:lnTo>
                    <a:pt x="8151" y="1369"/>
                  </a:lnTo>
                  <a:lnTo>
                    <a:pt x="8098" y="1422"/>
                  </a:lnTo>
                  <a:lnTo>
                    <a:pt x="8031" y="1457"/>
                  </a:lnTo>
                  <a:lnTo>
                    <a:pt x="7953" y="1469"/>
                  </a:lnTo>
                  <a:lnTo>
                    <a:pt x="244" y="1469"/>
                  </a:lnTo>
                  <a:lnTo>
                    <a:pt x="167" y="1457"/>
                  </a:lnTo>
                  <a:lnTo>
                    <a:pt x="100" y="1422"/>
                  </a:lnTo>
                  <a:lnTo>
                    <a:pt x="47" y="1369"/>
                  </a:lnTo>
                  <a:lnTo>
                    <a:pt x="12" y="1302"/>
                  </a:lnTo>
                  <a:lnTo>
                    <a:pt x="0" y="1224"/>
                  </a:lnTo>
                  <a:lnTo>
                    <a:pt x="0" y="245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46" name="Text Box 2"/>
            <p:cNvSpPr txBox="1">
              <a:spLocks noChangeArrowheads="1"/>
            </p:cNvSpPr>
            <p:nvPr/>
          </p:nvSpPr>
          <p:spPr bwMode="auto">
            <a:xfrm>
              <a:off x="5315" y="198"/>
              <a:ext cx="8219" cy="1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Методы, приемы, способы взаимодействия с родителями (п. 26.8. ФОП ДО)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1501775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1501775" y="12223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0" y="12223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0" y="1228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67B13B-FBB3-F133-44C5-352999B5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440" y="1253331"/>
            <a:ext cx="9723120" cy="4351338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buNone/>
            </a:pPr>
            <a:r>
              <a:rPr lang="ru-RU" altLang="ru-RU" sz="4800" b="1" dirty="0">
                <a:latin typeface="Garamond" panose="02020404030301010803" pitchFamily="18" charset="0"/>
                <a:ea typeface="Batang" panose="02030600000101010101" pitchFamily="18" charset="-127"/>
              </a:rPr>
              <a:t>Основная образовательная программа  МДОУ  </a:t>
            </a:r>
          </a:p>
          <a:p>
            <a:pPr marL="0" indent="0" algn="ctr" eaLnBrk="1" hangingPunct="1">
              <a:buNone/>
            </a:pPr>
            <a:r>
              <a:rPr lang="ru-RU" altLang="ru-RU" sz="2800" dirty="0">
                <a:latin typeface="Garamond" panose="02020404030301010803" pitchFamily="18" charset="0"/>
              </a:rPr>
              <a:t>Общеобразовательная программа –</a:t>
            </a:r>
            <a:r>
              <a:rPr lang="ru-RU" altLang="ru-RU" sz="2800" b="1" dirty="0">
                <a:latin typeface="Garamond" panose="02020404030301010803" pitchFamily="18" charset="0"/>
              </a:rPr>
              <a:t> </a:t>
            </a:r>
            <a:r>
              <a:rPr lang="ru-RU" altLang="ru-RU" sz="2800" dirty="0">
                <a:latin typeface="Garamond" panose="02020404030301010803" pitchFamily="18" charset="0"/>
              </a:rPr>
              <a:t>образовательная программа дошкольного образования  МДОУ «Детский сад </a:t>
            </a:r>
            <a:r>
              <a:rPr lang="ru-RU" altLang="ru-RU" sz="2800" dirty="0" smtClean="0">
                <a:latin typeface="Garamond" panose="02020404030301010803" pitchFamily="18" charset="0"/>
              </a:rPr>
              <a:t>№</a:t>
            </a:r>
            <a:r>
              <a:rPr lang="ru-RU" altLang="ru-RU" dirty="0" smtClean="0">
                <a:latin typeface="Garamond" panose="02020404030301010803" pitchFamily="18" charset="0"/>
              </a:rPr>
              <a:t>88</a:t>
            </a:r>
            <a:r>
              <a:rPr lang="ru-RU" altLang="ru-RU" sz="2800" dirty="0" smtClean="0">
                <a:latin typeface="Garamond" panose="02020404030301010803" pitchFamily="18" charset="0"/>
              </a:rPr>
              <a:t>» </a:t>
            </a:r>
            <a:r>
              <a:rPr lang="ru-RU" altLang="ru-RU" sz="2800" dirty="0">
                <a:latin typeface="Garamond" panose="02020404030301010803" pitchFamily="18" charset="0"/>
              </a:rPr>
              <a:t>разработана в соответствии с </a:t>
            </a:r>
            <a:r>
              <a:rPr lang="ru-RU" altLang="ru-RU" sz="2800" b="1" dirty="0">
                <a:latin typeface="Garamond" panose="02020404030301010803" pitchFamily="18" charset="0"/>
              </a:rPr>
              <a:t>федеральным государственным образовательным стандартом </a:t>
            </a:r>
            <a:r>
              <a:rPr lang="ru-RU" altLang="ru-RU" sz="2800" dirty="0">
                <a:latin typeface="Garamond" panose="02020404030301010803" pitchFamily="18" charset="0"/>
              </a:rPr>
              <a:t>дошкольного образования (утвержден приказом Минобрнауки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altLang="ru-RU" sz="2800" dirty="0" err="1">
                <a:latin typeface="Garamond" panose="02020404030301010803" pitchFamily="18" charset="0"/>
              </a:rPr>
              <a:t>Минпросвещения</a:t>
            </a:r>
            <a:r>
              <a:rPr lang="ru-RU" altLang="ru-RU" sz="2800" dirty="0">
                <a:latin typeface="Garamond" panose="02020404030301010803" pitchFamily="18" charset="0"/>
              </a:rPr>
              <a:t> России от 8 ноября 2022 г. № 955, зарегистрировано в Минюсте России 6 февраля 2023 г., регистрационный № 72264) и </a:t>
            </a:r>
            <a:r>
              <a:rPr lang="ru-RU" altLang="ru-RU" sz="2800" b="1" dirty="0">
                <a:latin typeface="Garamond" panose="02020404030301010803" pitchFamily="18" charset="0"/>
              </a:rPr>
              <a:t>федеральной образовательной программой дошкольного образования </a:t>
            </a:r>
            <a:r>
              <a:rPr lang="ru-RU" altLang="ru-RU" sz="2800" dirty="0">
                <a:latin typeface="Garamond" panose="02020404030301010803" pitchFamily="18" charset="0"/>
              </a:rPr>
              <a:t>(утверждена приказом </a:t>
            </a:r>
            <a:r>
              <a:rPr lang="ru-RU" altLang="ru-RU" sz="2800" dirty="0" err="1">
                <a:latin typeface="Garamond" panose="02020404030301010803" pitchFamily="18" charset="0"/>
              </a:rPr>
              <a:t>Минпросвещения</a:t>
            </a:r>
            <a:r>
              <a:rPr lang="ru-RU" altLang="ru-RU" sz="2800" dirty="0">
                <a:latin typeface="Garamond" panose="02020404030301010803" pitchFamily="18" charset="0"/>
              </a:rPr>
              <a:t> России от 25 ноября 2022 г. № 1028, зарегистрировано в Минюсте России 28 декабря 2022 г., регистрационный № 71847) </a:t>
            </a:r>
            <a:endParaRPr lang="ru-RU" altLang="ru-RU" sz="2800" b="1" dirty="0">
              <a:solidFill>
                <a:srgbClr val="0070C0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99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1472184" y="411480"/>
            <a:ext cx="9078786" cy="454025"/>
            <a:chOff x="0" y="0"/>
            <a:chExt cx="9373" cy="716"/>
          </a:xfrm>
        </p:grpSpPr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10" y="10"/>
              <a:ext cx="9353" cy="696"/>
            </a:xfrm>
            <a:custGeom>
              <a:avLst/>
              <a:gdLst/>
              <a:ahLst/>
              <a:cxnLst>
                <a:cxn ang="0">
                  <a:pos x="9237" y="0"/>
                </a:cxn>
                <a:cxn ang="0">
                  <a:pos x="116" y="0"/>
                </a:cxn>
                <a:cxn ang="0">
                  <a:pos x="71" y="9"/>
                </a:cxn>
                <a:cxn ang="0">
                  <a:pos x="34" y="34"/>
                </a:cxn>
                <a:cxn ang="0">
                  <a:pos x="9" y="71"/>
                </a:cxn>
                <a:cxn ang="0">
                  <a:pos x="0" y="116"/>
                </a:cxn>
                <a:cxn ang="0">
                  <a:pos x="0" y="580"/>
                </a:cxn>
                <a:cxn ang="0">
                  <a:pos x="9" y="625"/>
                </a:cxn>
                <a:cxn ang="0">
                  <a:pos x="34" y="662"/>
                </a:cxn>
                <a:cxn ang="0">
                  <a:pos x="71" y="687"/>
                </a:cxn>
                <a:cxn ang="0">
                  <a:pos x="116" y="696"/>
                </a:cxn>
                <a:cxn ang="0">
                  <a:pos x="9237" y="696"/>
                </a:cxn>
                <a:cxn ang="0">
                  <a:pos x="9282" y="687"/>
                </a:cxn>
                <a:cxn ang="0">
                  <a:pos x="9319" y="662"/>
                </a:cxn>
                <a:cxn ang="0">
                  <a:pos x="9344" y="625"/>
                </a:cxn>
                <a:cxn ang="0">
                  <a:pos x="9353" y="580"/>
                </a:cxn>
                <a:cxn ang="0">
                  <a:pos x="9353" y="116"/>
                </a:cxn>
                <a:cxn ang="0">
                  <a:pos x="9344" y="71"/>
                </a:cxn>
                <a:cxn ang="0">
                  <a:pos x="9319" y="34"/>
                </a:cxn>
                <a:cxn ang="0">
                  <a:pos x="9282" y="9"/>
                </a:cxn>
                <a:cxn ang="0">
                  <a:pos x="9237" y="0"/>
                </a:cxn>
              </a:cxnLst>
              <a:rect l="0" t="0" r="r" b="b"/>
              <a:pathLst>
                <a:path w="9353" h="696">
                  <a:moveTo>
                    <a:pt x="9237" y="0"/>
                  </a:moveTo>
                  <a:lnTo>
                    <a:pt x="116" y="0"/>
                  </a:lnTo>
                  <a:lnTo>
                    <a:pt x="71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6"/>
                  </a:lnTo>
                  <a:lnTo>
                    <a:pt x="0" y="580"/>
                  </a:lnTo>
                  <a:lnTo>
                    <a:pt x="9" y="625"/>
                  </a:lnTo>
                  <a:lnTo>
                    <a:pt x="34" y="662"/>
                  </a:lnTo>
                  <a:lnTo>
                    <a:pt x="71" y="687"/>
                  </a:lnTo>
                  <a:lnTo>
                    <a:pt x="116" y="696"/>
                  </a:lnTo>
                  <a:lnTo>
                    <a:pt x="9237" y="696"/>
                  </a:lnTo>
                  <a:lnTo>
                    <a:pt x="9282" y="687"/>
                  </a:lnTo>
                  <a:lnTo>
                    <a:pt x="9319" y="662"/>
                  </a:lnTo>
                  <a:lnTo>
                    <a:pt x="9344" y="625"/>
                  </a:lnTo>
                  <a:lnTo>
                    <a:pt x="9353" y="580"/>
                  </a:lnTo>
                  <a:lnTo>
                    <a:pt x="9353" y="116"/>
                  </a:lnTo>
                  <a:lnTo>
                    <a:pt x="9344" y="71"/>
                  </a:lnTo>
                  <a:lnTo>
                    <a:pt x="9319" y="34"/>
                  </a:lnTo>
                  <a:lnTo>
                    <a:pt x="9282" y="9"/>
                  </a:lnTo>
                  <a:lnTo>
                    <a:pt x="9237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10" y="10"/>
              <a:ext cx="9353" cy="69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9" y="71"/>
                </a:cxn>
                <a:cxn ang="0">
                  <a:pos x="34" y="34"/>
                </a:cxn>
                <a:cxn ang="0">
                  <a:pos x="71" y="9"/>
                </a:cxn>
                <a:cxn ang="0">
                  <a:pos x="116" y="0"/>
                </a:cxn>
                <a:cxn ang="0">
                  <a:pos x="9237" y="0"/>
                </a:cxn>
                <a:cxn ang="0">
                  <a:pos x="9282" y="9"/>
                </a:cxn>
                <a:cxn ang="0">
                  <a:pos x="9319" y="34"/>
                </a:cxn>
                <a:cxn ang="0">
                  <a:pos x="9344" y="71"/>
                </a:cxn>
                <a:cxn ang="0">
                  <a:pos x="9353" y="116"/>
                </a:cxn>
                <a:cxn ang="0">
                  <a:pos x="9353" y="580"/>
                </a:cxn>
                <a:cxn ang="0">
                  <a:pos x="9344" y="625"/>
                </a:cxn>
                <a:cxn ang="0">
                  <a:pos x="9319" y="662"/>
                </a:cxn>
                <a:cxn ang="0">
                  <a:pos x="9282" y="687"/>
                </a:cxn>
                <a:cxn ang="0">
                  <a:pos x="9237" y="696"/>
                </a:cxn>
                <a:cxn ang="0">
                  <a:pos x="116" y="696"/>
                </a:cxn>
                <a:cxn ang="0">
                  <a:pos x="71" y="687"/>
                </a:cxn>
                <a:cxn ang="0">
                  <a:pos x="34" y="662"/>
                </a:cxn>
                <a:cxn ang="0">
                  <a:pos x="9" y="625"/>
                </a:cxn>
                <a:cxn ang="0">
                  <a:pos x="0" y="580"/>
                </a:cxn>
                <a:cxn ang="0">
                  <a:pos x="0" y="116"/>
                </a:cxn>
              </a:cxnLst>
              <a:rect l="0" t="0" r="r" b="b"/>
              <a:pathLst>
                <a:path w="9353" h="696">
                  <a:moveTo>
                    <a:pt x="0" y="116"/>
                  </a:moveTo>
                  <a:lnTo>
                    <a:pt x="9" y="71"/>
                  </a:lnTo>
                  <a:lnTo>
                    <a:pt x="34" y="34"/>
                  </a:lnTo>
                  <a:lnTo>
                    <a:pt x="71" y="9"/>
                  </a:lnTo>
                  <a:lnTo>
                    <a:pt x="116" y="0"/>
                  </a:lnTo>
                  <a:lnTo>
                    <a:pt x="9237" y="0"/>
                  </a:lnTo>
                  <a:lnTo>
                    <a:pt x="9282" y="9"/>
                  </a:lnTo>
                  <a:lnTo>
                    <a:pt x="9319" y="34"/>
                  </a:lnTo>
                  <a:lnTo>
                    <a:pt x="9344" y="71"/>
                  </a:lnTo>
                  <a:lnTo>
                    <a:pt x="9353" y="116"/>
                  </a:lnTo>
                  <a:lnTo>
                    <a:pt x="9353" y="580"/>
                  </a:lnTo>
                  <a:lnTo>
                    <a:pt x="9344" y="625"/>
                  </a:lnTo>
                  <a:lnTo>
                    <a:pt x="9319" y="662"/>
                  </a:lnTo>
                  <a:lnTo>
                    <a:pt x="9282" y="687"/>
                  </a:lnTo>
                  <a:lnTo>
                    <a:pt x="9237" y="696"/>
                  </a:lnTo>
                  <a:lnTo>
                    <a:pt x="116" y="696"/>
                  </a:lnTo>
                  <a:lnTo>
                    <a:pt x="71" y="687"/>
                  </a:lnTo>
                  <a:lnTo>
                    <a:pt x="34" y="662"/>
                  </a:lnTo>
                  <a:lnTo>
                    <a:pt x="9" y="625"/>
                  </a:lnTo>
                  <a:lnTo>
                    <a:pt x="0" y="580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0" y="0"/>
              <a:ext cx="9373" cy="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Коррекционно-развивающая работа (КРР)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2643251" y="1358202"/>
            <a:ext cx="2495550" cy="1341437"/>
            <a:chOff x="1584" y="258"/>
            <a:chExt cx="3930" cy="2113"/>
          </a:xfrm>
        </p:grpSpPr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1593" y="267"/>
              <a:ext cx="3910" cy="2093"/>
            </a:xfrm>
            <a:custGeom>
              <a:avLst/>
              <a:gdLst/>
              <a:ahLst/>
              <a:cxnLst>
                <a:cxn ang="0">
                  <a:pos x="3560" y="0"/>
                </a:cxn>
                <a:cxn ang="0">
                  <a:pos x="348" y="0"/>
                </a:cxn>
                <a:cxn ang="0">
                  <a:pos x="278" y="7"/>
                </a:cxn>
                <a:cxn ang="0">
                  <a:pos x="213" y="27"/>
                </a:cxn>
                <a:cxn ang="0">
                  <a:pos x="153" y="59"/>
                </a:cxn>
                <a:cxn ang="0">
                  <a:pos x="102" y="102"/>
                </a:cxn>
                <a:cxn ang="0">
                  <a:pos x="59" y="154"/>
                </a:cxn>
                <a:cxn ang="0">
                  <a:pos x="27" y="213"/>
                </a:cxn>
                <a:cxn ang="0">
                  <a:pos x="7" y="278"/>
                </a:cxn>
                <a:cxn ang="0">
                  <a:pos x="0" y="349"/>
                </a:cxn>
                <a:cxn ang="0">
                  <a:pos x="0" y="1744"/>
                </a:cxn>
                <a:cxn ang="0">
                  <a:pos x="7" y="1814"/>
                </a:cxn>
                <a:cxn ang="0">
                  <a:pos x="27" y="1880"/>
                </a:cxn>
                <a:cxn ang="0">
                  <a:pos x="59" y="1939"/>
                </a:cxn>
                <a:cxn ang="0">
                  <a:pos x="102" y="1990"/>
                </a:cxn>
                <a:cxn ang="0">
                  <a:pos x="153" y="2033"/>
                </a:cxn>
                <a:cxn ang="0">
                  <a:pos x="213" y="2065"/>
                </a:cxn>
                <a:cxn ang="0">
                  <a:pos x="278" y="2086"/>
                </a:cxn>
                <a:cxn ang="0">
                  <a:pos x="348" y="2093"/>
                </a:cxn>
                <a:cxn ang="0">
                  <a:pos x="3560" y="2093"/>
                </a:cxn>
                <a:cxn ang="0">
                  <a:pos x="3631" y="2086"/>
                </a:cxn>
                <a:cxn ang="0">
                  <a:pos x="3696" y="2065"/>
                </a:cxn>
                <a:cxn ang="0">
                  <a:pos x="3755" y="2033"/>
                </a:cxn>
                <a:cxn ang="0">
                  <a:pos x="3807" y="1990"/>
                </a:cxn>
                <a:cxn ang="0">
                  <a:pos x="3850" y="1939"/>
                </a:cxn>
                <a:cxn ang="0">
                  <a:pos x="3882" y="1880"/>
                </a:cxn>
                <a:cxn ang="0">
                  <a:pos x="3902" y="1814"/>
                </a:cxn>
                <a:cxn ang="0">
                  <a:pos x="3909" y="1744"/>
                </a:cxn>
                <a:cxn ang="0">
                  <a:pos x="3909" y="349"/>
                </a:cxn>
                <a:cxn ang="0">
                  <a:pos x="3902" y="278"/>
                </a:cxn>
                <a:cxn ang="0">
                  <a:pos x="3882" y="213"/>
                </a:cxn>
                <a:cxn ang="0">
                  <a:pos x="3850" y="154"/>
                </a:cxn>
                <a:cxn ang="0">
                  <a:pos x="3807" y="102"/>
                </a:cxn>
                <a:cxn ang="0">
                  <a:pos x="3755" y="59"/>
                </a:cxn>
                <a:cxn ang="0">
                  <a:pos x="3696" y="27"/>
                </a:cxn>
                <a:cxn ang="0">
                  <a:pos x="3631" y="7"/>
                </a:cxn>
                <a:cxn ang="0">
                  <a:pos x="3560" y="0"/>
                </a:cxn>
              </a:cxnLst>
              <a:rect l="0" t="0" r="r" b="b"/>
              <a:pathLst>
                <a:path w="3910" h="2093">
                  <a:moveTo>
                    <a:pt x="3560" y="0"/>
                  </a:moveTo>
                  <a:lnTo>
                    <a:pt x="348" y="0"/>
                  </a:lnTo>
                  <a:lnTo>
                    <a:pt x="278" y="7"/>
                  </a:lnTo>
                  <a:lnTo>
                    <a:pt x="213" y="27"/>
                  </a:lnTo>
                  <a:lnTo>
                    <a:pt x="153" y="59"/>
                  </a:lnTo>
                  <a:lnTo>
                    <a:pt x="102" y="102"/>
                  </a:lnTo>
                  <a:lnTo>
                    <a:pt x="59" y="154"/>
                  </a:lnTo>
                  <a:lnTo>
                    <a:pt x="27" y="213"/>
                  </a:lnTo>
                  <a:lnTo>
                    <a:pt x="7" y="278"/>
                  </a:lnTo>
                  <a:lnTo>
                    <a:pt x="0" y="349"/>
                  </a:lnTo>
                  <a:lnTo>
                    <a:pt x="0" y="1744"/>
                  </a:lnTo>
                  <a:lnTo>
                    <a:pt x="7" y="1814"/>
                  </a:lnTo>
                  <a:lnTo>
                    <a:pt x="27" y="1880"/>
                  </a:lnTo>
                  <a:lnTo>
                    <a:pt x="59" y="1939"/>
                  </a:lnTo>
                  <a:lnTo>
                    <a:pt x="102" y="1990"/>
                  </a:lnTo>
                  <a:lnTo>
                    <a:pt x="153" y="2033"/>
                  </a:lnTo>
                  <a:lnTo>
                    <a:pt x="213" y="2065"/>
                  </a:lnTo>
                  <a:lnTo>
                    <a:pt x="278" y="2086"/>
                  </a:lnTo>
                  <a:lnTo>
                    <a:pt x="348" y="2093"/>
                  </a:lnTo>
                  <a:lnTo>
                    <a:pt x="3560" y="2093"/>
                  </a:lnTo>
                  <a:lnTo>
                    <a:pt x="3631" y="2086"/>
                  </a:lnTo>
                  <a:lnTo>
                    <a:pt x="3696" y="2065"/>
                  </a:lnTo>
                  <a:lnTo>
                    <a:pt x="3755" y="2033"/>
                  </a:lnTo>
                  <a:lnTo>
                    <a:pt x="3807" y="1990"/>
                  </a:lnTo>
                  <a:lnTo>
                    <a:pt x="3850" y="1939"/>
                  </a:lnTo>
                  <a:lnTo>
                    <a:pt x="3882" y="1880"/>
                  </a:lnTo>
                  <a:lnTo>
                    <a:pt x="3902" y="1814"/>
                  </a:lnTo>
                  <a:lnTo>
                    <a:pt x="3909" y="1744"/>
                  </a:lnTo>
                  <a:lnTo>
                    <a:pt x="3909" y="349"/>
                  </a:lnTo>
                  <a:lnTo>
                    <a:pt x="3902" y="278"/>
                  </a:lnTo>
                  <a:lnTo>
                    <a:pt x="3882" y="213"/>
                  </a:lnTo>
                  <a:lnTo>
                    <a:pt x="3850" y="154"/>
                  </a:lnTo>
                  <a:lnTo>
                    <a:pt x="3807" y="102"/>
                  </a:lnTo>
                  <a:lnTo>
                    <a:pt x="3755" y="59"/>
                  </a:lnTo>
                  <a:lnTo>
                    <a:pt x="3696" y="27"/>
                  </a:lnTo>
                  <a:lnTo>
                    <a:pt x="3631" y="7"/>
                  </a:lnTo>
                  <a:lnTo>
                    <a:pt x="356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1593" y="267"/>
              <a:ext cx="3910" cy="2093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7" y="278"/>
                </a:cxn>
                <a:cxn ang="0">
                  <a:pos x="27" y="213"/>
                </a:cxn>
                <a:cxn ang="0">
                  <a:pos x="59" y="154"/>
                </a:cxn>
                <a:cxn ang="0">
                  <a:pos x="102" y="102"/>
                </a:cxn>
                <a:cxn ang="0">
                  <a:pos x="153" y="59"/>
                </a:cxn>
                <a:cxn ang="0">
                  <a:pos x="213" y="27"/>
                </a:cxn>
                <a:cxn ang="0">
                  <a:pos x="278" y="7"/>
                </a:cxn>
                <a:cxn ang="0">
                  <a:pos x="348" y="0"/>
                </a:cxn>
                <a:cxn ang="0">
                  <a:pos x="3560" y="0"/>
                </a:cxn>
                <a:cxn ang="0">
                  <a:pos x="3631" y="7"/>
                </a:cxn>
                <a:cxn ang="0">
                  <a:pos x="3696" y="27"/>
                </a:cxn>
                <a:cxn ang="0">
                  <a:pos x="3755" y="59"/>
                </a:cxn>
                <a:cxn ang="0">
                  <a:pos x="3807" y="102"/>
                </a:cxn>
                <a:cxn ang="0">
                  <a:pos x="3850" y="154"/>
                </a:cxn>
                <a:cxn ang="0">
                  <a:pos x="3882" y="213"/>
                </a:cxn>
                <a:cxn ang="0">
                  <a:pos x="3902" y="278"/>
                </a:cxn>
                <a:cxn ang="0">
                  <a:pos x="3909" y="349"/>
                </a:cxn>
                <a:cxn ang="0">
                  <a:pos x="3909" y="1744"/>
                </a:cxn>
                <a:cxn ang="0">
                  <a:pos x="3902" y="1814"/>
                </a:cxn>
                <a:cxn ang="0">
                  <a:pos x="3882" y="1880"/>
                </a:cxn>
                <a:cxn ang="0">
                  <a:pos x="3850" y="1939"/>
                </a:cxn>
                <a:cxn ang="0">
                  <a:pos x="3807" y="1990"/>
                </a:cxn>
                <a:cxn ang="0">
                  <a:pos x="3755" y="2033"/>
                </a:cxn>
                <a:cxn ang="0">
                  <a:pos x="3696" y="2065"/>
                </a:cxn>
                <a:cxn ang="0">
                  <a:pos x="3631" y="2086"/>
                </a:cxn>
                <a:cxn ang="0">
                  <a:pos x="3560" y="2093"/>
                </a:cxn>
                <a:cxn ang="0">
                  <a:pos x="348" y="2093"/>
                </a:cxn>
                <a:cxn ang="0">
                  <a:pos x="278" y="2086"/>
                </a:cxn>
                <a:cxn ang="0">
                  <a:pos x="213" y="2065"/>
                </a:cxn>
                <a:cxn ang="0">
                  <a:pos x="153" y="2033"/>
                </a:cxn>
                <a:cxn ang="0">
                  <a:pos x="102" y="1990"/>
                </a:cxn>
                <a:cxn ang="0">
                  <a:pos x="59" y="1939"/>
                </a:cxn>
                <a:cxn ang="0">
                  <a:pos x="27" y="1880"/>
                </a:cxn>
                <a:cxn ang="0">
                  <a:pos x="7" y="1814"/>
                </a:cxn>
                <a:cxn ang="0">
                  <a:pos x="0" y="1744"/>
                </a:cxn>
                <a:cxn ang="0">
                  <a:pos x="0" y="349"/>
                </a:cxn>
              </a:cxnLst>
              <a:rect l="0" t="0" r="r" b="b"/>
              <a:pathLst>
                <a:path w="3910" h="2093">
                  <a:moveTo>
                    <a:pt x="0" y="349"/>
                  </a:moveTo>
                  <a:lnTo>
                    <a:pt x="7" y="278"/>
                  </a:lnTo>
                  <a:lnTo>
                    <a:pt x="27" y="213"/>
                  </a:lnTo>
                  <a:lnTo>
                    <a:pt x="59" y="154"/>
                  </a:lnTo>
                  <a:lnTo>
                    <a:pt x="102" y="102"/>
                  </a:lnTo>
                  <a:lnTo>
                    <a:pt x="153" y="59"/>
                  </a:lnTo>
                  <a:lnTo>
                    <a:pt x="213" y="27"/>
                  </a:lnTo>
                  <a:lnTo>
                    <a:pt x="278" y="7"/>
                  </a:lnTo>
                  <a:lnTo>
                    <a:pt x="348" y="0"/>
                  </a:lnTo>
                  <a:lnTo>
                    <a:pt x="3560" y="0"/>
                  </a:lnTo>
                  <a:lnTo>
                    <a:pt x="3631" y="7"/>
                  </a:lnTo>
                  <a:lnTo>
                    <a:pt x="3696" y="27"/>
                  </a:lnTo>
                  <a:lnTo>
                    <a:pt x="3755" y="59"/>
                  </a:lnTo>
                  <a:lnTo>
                    <a:pt x="3807" y="102"/>
                  </a:lnTo>
                  <a:lnTo>
                    <a:pt x="3850" y="154"/>
                  </a:lnTo>
                  <a:lnTo>
                    <a:pt x="3882" y="213"/>
                  </a:lnTo>
                  <a:lnTo>
                    <a:pt x="3902" y="278"/>
                  </a:lnTo>
                  <a:lnTo>
                    <a:pt x="3909" y="349"/>
                  </a:lnTo>
                  <a:lnTo>
                    <a:pt x="3909" y="1744"/>
                  </a:lnTo>
                  <a:lnTo>
                    <a:pt x="3902" y="1814"/>
                  </a:lnTo>
                  <a:lnTo>
                    <a:pt x="3882" y="1880"/>
                  </a:lnTo>
                  <a:lnTo>
                    <a:pt x="3850" y="1939"/>
                  </a:lnTo>
                  <a:lnTo>
                    <a:pt x="3807" y="1990"/>
                  </a:lnTo>
                  <a:lnTo>
                    <a:pt x="3755" y="2033"/>
                  </a:lnTo>
                  <a:lnTo>
                    <a:pt x="3696" y="2065"/>
                  </a:lnTo>
                  <a:lnTo>
                    <a:pt x="3631" y="2086"/>
                  </a:lnTo>
                  <a:lnTo>
                    <a:pt x="3560" y="2093"/>
                  </a:lnTo>
                  <a:lnTo>
                    <a:pt x="348" y="2093"/>
                  </a:lnTo>
                  <a:lnTo>
                    <a:pt x="278" y="2086"/>
                  </a:lnTo>
                  <a:lnTo>
                    <a:pt x="213" y="2065"/>
                  </a:lnTo>
                  <a:lnTo>
                    <a:pt x="153" y="2033"/>
                  </a:lnTo>
                  <a:lnTo>
                    <a:pt x="102" y="1990"/>
                  </a:lnTo>
                  <a:lnTo>
                    <a:pt x="59" y="1939"/>
                  </a:lnTo>
                  <a:lnTo>
                    <a:pt x="27" y="1880"/>
                  </a:lnTo>
                  <a:lnTo>
                    <a:pt x="7" y="1814"/>
                  </a:lnTo>
                  <a:lnTo>
                    <a:pt x="0" y="1744"/>
                  </a:lnTo>
                  <a:lnTo>
                    <a:pt x="0" y="3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583" y="257"/>
              <a:ext cx="3930" cy="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Задачи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27.4. ФОП ДО)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6980873" y="1365758"/>
            <a:ext cx="2705100" cy="1339850"/>
            <a:chOff x="7538" y="255"/>
            <a:chExt cx="4259" cy="2111"/>
          </a:xfrm>
        </p:grpSpPr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7548" y="265"/>
              <a:ext cx="4239" cy="2091"/>
            </a:xfrm>
            <a:custGeom>
              <a:avLst/>
              <a:gdLst/>
              <a:ahLst/>
              <a:cxnLst>
                <a:cxn ang="0">
                  <a:pos x="3890" y="0"/>
                </a:cxn>
                <a:cxn ang="0">
                  <a:pos x="348" y="0"/>
                </a:cxn>
                <a:cxn ang="0">
                  <a:pos x="278" y="7"/>
                </a:cxn>
                <a:cxn ang="0">
                  <a:pos x="213" y="28"/>
                </a:cxn>
                <a:cxn ang="0">
                  <a:pos x="154" y="60"/>
                </a:cxn>
                <a:cxn ang="0">
                  <a:pos x="102" y="102"/>
                </a:cxn>
                <a:cxn ang="0">
                  <a:pos x="60" y="154"/>
                </a:cxn>
                <a:cxn ang="0">
                  <a:pos x="27" y="213"/>
                </a:cxn>
                <a:cxn ang="0">
                  <a:pos x="7" y="279"/>
                </a:cxn>
                <a:cxn ang="0">
                  <a:pos x="0" y="349"/>
                </a:cxn>
                <a:cxn ang="0">
                  <a:pos x="0" y="1742"/>
                </a:cxn>
                <a:cxn ang="0">
                  <a:pos x="7" y="1813"/>
                </a:cxn>
                <a:cxn ang="0">
                  <a:pos x="27" y="1878"/>
                </a:cxn>
                <a:cxn ang="0">
                  <a:pos x="60" y="1937"/>
                </a:cxn>
                <a:cxn ang="0">
                  <a:pos x="102" y="1989"/>
                </a:cxn>
                <a:cxn ang="0">
                  <a:pos x="154" y="2031"/>
                </a:cxn>
                <a:cxn ang="0">
                  <a:pos x="213" y="2063"/>
                </a:cxn>
                <a:cxn ang="0">
                  <a:pos x="278" y="2084"/>
                </a:cxn>
                <a:cxn ang="0">
                  <a:pos x="348" y="2091"/>
                </a:cxn>
                <a:cxn ang="0">
                  <a:pos x="3890" y="2091"/>
                </a:cxn>
                <a:cxn ang="0">
                  <a:pos x="3960" y="2084"/>
                </a:cxn>
                <a:cxn ang="0">
                  <a:pos x="4026" y="2063"/>
                </a:cxn>
                <a:cxn ang="0">
                  <a:pos x="4085" y="2031"/>
                </a:cxn>
                <a:cxn ang="0">
                  <a:pos x="4136" y="1989"/>
                </a:cxn>
                <a:cxn ang="0">
                  <a:pos x="4179" y="1937"/>
                </a:cxn>
                <a:cxn ang="0">
                  <a:pos x="4211" y="1878"/>
                </a:cxn>
                <a:cxn ang="0">
                  <a:pos x="4231" y="1813"/>
                </a:cxn>
                <a:cxn ang="0">
                  <a:pos x="4238" y="1742"/>
                </a:cxn>
                <a:cxn ang="0">
                  <a:pos x="4238" y="349"/>
                </a:cxn>
                <a:cxn ang="0">
                  <a:pos x="4231" y="279"/>
                </a:cxn>
                <a:cxn ang="0">
                  <a:pos x="4211" y="213"/>
                </a:cxn>
                <a:cxn ang="0">
                  <a:pos x="4179" y="154"/>
                </a:cxn>
                <a:cxn ang="0">
                  <a:pos x="4136" y="102"/>
                </a:cxn>
                <a:cxn ang="0">
                  <a:pos x="4085" y="60"/>
                </a:cxn>
                <a:cxn ang="0">
                  <a:pos x="4026" y="28"/>
                </a:cxn>
                <a:cxn ang="0">
                  <a:pos x="3960" y="7"/>
                </a:cxn>
                <a:cxn ang="0">
                  <a:pos x="3890" y="0"/>
                </a:cxn>
              </a:cxnLst>
              <a:rect l="0" t="0" r="r" b="b"/>
              <a:pathLst>
                <a:path w="4239" h="2091">
                  <a:moveTo>
                    <a:pt x="3890" y="0"/>
                  </a:moveTo>
                  <a:lnTo>
                    <a:pt x="348" y="0"/>
                  </a:lnTo>
                  <a:lnTo>
                    <a:pt x="278" y="7"/>
                  </a:lnTo>
                  <a:lnTo>
                    <a:pt x="213" y="28"/>
                  </a:lnTo>
                  <a:lnTo>
                    <a:pt x="154" y="60"/>
                  </a:lnTo>
                  <a:lnTo>
                    <a:pt x="102" y="102"/>
                  </a:lnTo>
                  <a:lnTo>
                    <a:pt x="60" y="154"/>
                  </a:lnTo>
                  <a:lnTo>
                    <a:pt x="27" y="213"/>
                  </a:lnTo>
                  <a:lnTo>
                    <a:pt x="7" y="279"/>
                  </a:lnTo>
                  <a:lnTo>
                    <a:pt x="0" y="349"/>
                  </a:lnTo>
                  <a:lnTo>
                    <a:pt x="0" y="1742"/>
                  </a:lnTo>
                  <a:lnTo>
                    <a:pt x="7" y="1813"/>
                  </a:lnTo>
                  <a:lnTo>
                    <a:pt x="27" y="1878"/>
                  </a:lnTo>
                  <a:lnTo>
                    <a:pt x="60" y="1937"/>
                  </a:lnTo>
                  <a:lnTo>
                    <a:pt x="102" y="1989"/>
                  </a:lnTo>
                  <a:lnTo>
                    <a:pt x="154" y="2031"/>
                  </a:lnTo>
                  <a:lnTo>
                    <a:pt x="213" y="2063"/>
                  </a:lnTo>
                  <a:lnTo>
                    <a:pt x="278" y="2084"/>
                  </a:lnTo>
                  <a:lnTo>
                    <a:pt x="348" y="2091"/>
                  </a:lnTo>
                  <a:lnTo>
                    <a:pt x="3890" y="2091"/>
                  </a:lnTo>
                  <a:lnTo>
                    <a:pt x="3960" y="2084"/>
                  </a:lnTo>
                  <a:lnTo>
                    <a:pt x="4026" y="2063"/>
                  </a:lnTo>
                  <a:lnTo>
                    <a:pt x="4085" y="2031"/>
                  </a:lnTo>
                  <a:lnTo>
                    <a:pt x="4136" y="1989"/>
                  </a:lnTo>
                  <a:lnTo>
                    <a:pt x="4179" y="1937"/>
                  </a:lnTo>
                  <a:lnTo>
                    <a:pt x="4211" y="1878"/>
                  </a:lnTo>
                  <a:lnTo>
                    <a:pt x="4231" y="1813"/>
                  </a:lnTo>
                  <a:lnTo>
                    <a:pt x="4238" y="1742"/>
                  </a:lnTo>
                  <a:lnTo>
                    <a:pt x="4238" y="349"/>
                  </a:lnTo>
                  <a:lnTo>
                    <a:pt x="4231" y="279"/>
                  </a:lnTo>
                  <a:lnTo>
                    <a:pt x="4211" y="213"/>
                  </a:lnTo>
                  <a:lnTo>
                    <a:pt x="4179" y="154"/>
                  </a:lnTo>
                  <a:lnTo>
                    <a:pt x="4136" y="102"/>
                  </a:lnTo>
                  <a:lnTo>
                    <a:pt x="4085" y="60"/>
                  </a:lnTo>
                  <a:lnTo>
                    <a:pt x="4026" y="28"/>
                  </a:lnTo>
                  <a:lnTo>
                    <a:pt x="3960" y="7"/>
                  </a:lnTo>
                  <a:lnTo>
                    <a:pt x="389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7548" y="265"/>
              <a:ext cx="4239" cy="2091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7" y="279"/>
                </a:cxn>
                <a:cxn ang="0">
                  <a:pos x="27" y="213"/>
                </a:cxn>
                <a:cxn ang="0">
                  <a:pos x="60" y="154"/>
                </a:cxn>
                <a:cxn ang="0">
                  <a:pos x="102" y="102"/>
                </a:cxn>
                <a:cxn ang="0">
                  <a:pos x="154" y="60"/>
                </a:cxn>
                <a:cxn ang="0">
                  <a:pos x="213" y="28"/>
                </a:cxn>
                <a:cxn ang="0">
                  <a:pos x="278" y="7"/>
                </a:cxn>
                <a:cxn ang="0">
                  <a:pos x="348" y="0"/>
                </a:cxn>
                <a:cxn ang="0">
                  <a:pos x="3890" y="0"/>
                </a:cxn>
                <a:cxn ang="0">
                  <a:pos x="3960" y="7"/>
                </a:cxn>
                <a:cxn ang="0">
                  <a:pos x="4026" y="28"/>
                </a:cxn>
                <a:cxn ang="0">
                  <a:pos x="4085" y="60"/>
                </a:cxn>
                <a:cxn ang="0">
                  <a:pos x="4136" y="102"/>
                </a:cxn>
                <a:cxn ang="0">
                  <a:pos x="4179" y="154"/>
                </a:cxn>
                <a:cxn ang="0">
                  <a:pos x="4211" y="213"/>
                </a:cxn>
                <a:cxn ang="0">
                  <a:pos x="4231" y="279"/>
                </a:cxn>
                <a:cxn ang="0">
                  <a:pos x="4238" y="349"/>
                </a:cxn>
                <a:cxn ang="0">
                  <a:pos x="4238" y="1742"/>
                </a:cxn>
                <a:cxn ang="0">
                  <a:pos x="4231" y="1813"/>
                </a:cxn>
                <a:cxn ang="0">
                  <a:pos x="4211" y="1878"/>
                </a:cxn>
                <a:cxn ang="0">
                  <a:pos x="4179" y="1937"/>
                </a:cxn>
                <a:cxn ang="0">
                  <a:pos x="4136" y="1989"/>
                </a:cxn>
                <a:cxn ang="0">
                  <a:pos x="4085" y="2031"/>
                </a:cxn>
                <a:cxn ang="0">
                  <a:pos x="4026" y="2063"/>
                </a:cxn>
                <a:cxn ang="0">
                  <a:pos x="3960" y="2084"/>
                </a:cxn>
                <a:cxn ang="0">
                  <a:pos x="3890" y="2091"/>
                </a:cxn>
                <a:cxn ang="0">
                  <a:pos x="348" y="2091"/>
                </a:cxn>
                <a:cxn ang="0">
                  <a:pos x="278" y="2084"/>
                </a:cxn>
                <a:cxn ang="0">
                  <a:pos x="213" y="2063"/>
                </a:cxn>
                <a:cxn ang="0">
                  <a:pos x="154" y="2031"/>
                </a:cxn>
                <a:cxn ang="0">
                  <a:pos x="102" y="1989"/>
                </a:cxn>
                <a:cxn ang="0">
                  <a:pos x="60" y="1937"/>
                </a:cxn>
                <a:cxn ang="0">
                  <a:pos x="27" y="1878"/>
                </a:cxn>
                <a:cxn ang="0">
                  <a:pos x="7" y="1813"/>
                </a:cxn>
                <a:cxn ang="0">
                  <a:pos x="0" y="1742"/>
                </a:cxn>
                <a:cxn ang="0">
                  <a:pos x="0" y="349"/>
                </a:cxn>
              </a:cxnLst>
              <a:rect l="0" t="0" r="r" b="b"/>
              <a:pathLst>
                <a:path w="4239" h="2091">
                  <a:moveTo>
                    <a:pt x="0" y="349"/>
                  </a:moveTo>
                  <a:lnTo>
                    <a:pt x="7" y="279"/>
                  </a:lnTo>
                  <a:lnTo>
                    <a:pt x="27" y="213"/>
                  </a:lnTo>
                  <a:lnTo>
                    <a:pt x="60" y="154"/>
                  </a:lnTo>
                  <a:lnTo>
                    <a:pt x="102" y="102"/>
                  </a:lnTo>
                  <a:lnTo>
                    <a:pt x="154" y="60"/>
                  </a:lnTo>
                  <a:lnTo>
                    <a:pt x="213" y="28"/>
                  </a:lnTo>
                  <a:lnTo>
                    <a:pt x="278" y="7"/>
                  </a:lnTo>
                  <a:lnTo>
                    <a:pt x="348" y="0"/>
                  </a:lnTo>
                  <a:lnTo>
                    <a:pt x="3890" y="0"/>
                  </a:lnTo>
                  <a:lnTo>
                    <a:pt x="3960" y="7"/>
                  </a:lnTo>
                  <a:lnTo>
                    <a:pt x="4026" y="28"/>
                  </a:lnTo>
                  <a:lnTo>
                    <a:pt x="4085" y="60"/>
                  </a:lnTo>
                  <a:lnTo>
                    <a:pt x="4136" y="102"/>
                  </a:lnTo>
                  <a:lnTo>
                    <a:pt x="4179" y="154"/>
                  </a:lnTo>
                  <a:lnTo>
                    <a:pt x="4211" y="213"/>
                  </a:lnTo>
                  <a:lnTo>
                    <a:pt x="4231" y="279"/>
                  </a:lnTo>
                  <a:lnTo>
                    <a:pt x="4238" y="349"/>
                  </a:lnTo>
                  <a:lnTo>
                    <a:pt x="4238" y="1742"/>
                  </a:lnTo>
                  <a:lnTo>
                    <a:pt x="4231" y="1813"/>
                  </a:lnTo>
                  <a:lnTo>
                    <a:pt x="4211" y="1878"/>
                  </a:lnTo>
                  <a:lnTo>
                    <a:pt x="4179" y="1937"/>
                  </a:lnTo>
                  <a:lnTo>
                    <a:pt x="4136" y="1989"/>
                  </a:lnTo>
                  <a:lnTo>
                    <a:pt x="4085" y="2031"/>
                  </a:lnTo>
                  <a:lnTo>
                    <a:pt x="4026" y="2063"/>
                  </a:lnTo>
                  <a:lnTo>
                    <a:pt x="3960" y="2084"/>
                  </a:lnTo>
                  <a:lnTo>
                    <a:pt x="3890" y="2091"/>
                  </a:lnTo>
                  <a:lnTo>
                    <a:pt x="348" y="2091"/>
                  </a:lnTo>
                  <a:lnTo>
                    <a:pt x="278" y="2084"/>
                  </a:lnTo>
                  <a:lnTo>
                    <a:pt x="213" y="2063"/>
                  </a:lnTo>
                  <a:lnTo>
                    <a:pt x="154" y="2031"/>
                  </a:lnTo>
                  <a:lnTo>
                    <a:pt x="102" y="1989"/>
                  </a:lnTo>
                  <a:lnTo>
                    <a:pt x="60" y="1937"/>
                  </a:lnTo>
                  <a:lnTo>
                    <a:pt x="27" y="1878"/>
                  </a:lnTo>
                  <a:lnTo>
                    <a:pt x="7" y="1813"/>
                  </a:lnTo>
                  <a:lnTo>
                    <a:pt x="0" y="1742"/>
                  </a:lnTo>
                  <a:lnTo>
                    <a:pt x="0" y="34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7538" y="255"/>
              <a:ext cx="4259" cy="2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3175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Направленность КРР с разными </a:t>
              </a: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категориями целевых групп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детей </a:t>
              </a:r>
            </a:p>
            <a:p>
              <a:pPr marL="0" marR="0" lvl="0" indent="3175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28.6. ФОП ДО)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1481328" y="3211132"/>
            <a:ext cx="2495550" cy="2778188"/>
            <a:chOff x="1583" y="2887"/>
            <a:chExt cx="3930" cy="3972"/>
          </a:xfrm>
        </p:grpSpPr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1593" y="2897"/>
              <a:ext cx="3910" cy="3833"/>
            </a:xfrm>
            <a:custGeom>
              <a:avLst/>
              <a:gdLst/>
              <a:ahLst/>
              <a:cxnLst>
                <a:cxn ang="0">
                  <a:pos x="3270" y="0"/>
                </a:cxn>
                <a:cxn ang="0">
                  <a:pos x="638" y="0"/>
                </a:cxn>
                <a:cxn ang="0">
                  <a:pos x="564" y="5"/>
                </a:cxn>
                <a:cxn ang="0">
                  <a:pos x="492" y="17"/>
                </a:cxn>
                <a:cxn ang="0">
                  <a:pos x="423" y="38"/>
                </a:cxn>
                <a:cxn ang="0">
                  <a:pos x="357" y="65"/>
                </a:cxn>
                <a:cxn ang="0">
                  <a:pos x="296" y="100"/>
                </a:cxn>
                <a:cxn ang="0">
                  <a:pos x="239" y="141"/>
                </a:cxn>
                <a:cxn ang="0">
                  <a:pos x="187" y="187"/>
                </a:cxn>
                <a:cxn ang="0">
                  <a:pos x="140" y="240"/>
                </a:cxn>
                <a:cxn ang="0">
                  <a:pos x="99" y="297"/>
                </a:cxn>
                <a:cxn ang="0">
                  <a:pos x="65" y="358"/>
                </a:cxn>
                <a:cxn ang="0">
                  <a:pos x="37" y="424"/>
                </a:cxn>
                <a:cxn ang="0">
                  <a:pos x="16" y="493"/>
                </a:cxn>
                <a:cxn ang="0">
                  <a:pos x="4" y="565"/>
                </a:cxn>
                <a:cxn ang="0">
                  <a:pos x="0" y="639"/>
                </a:cxn>
                <a:cxn ang="0">
                  <a:pos x="0" y="3194"/>
                </a:cxn>
                <a:cxn ang="0">
                  <a:pos x="4" y="3269"/>
                </a:cxn>
                <a:cxn ang="0">
                  <a:pos x="16" y="3341"/>
                </a:cxn>
                <a:cxn ang="0">
                  <a:pos x="37" y="3410"/>
                </a:cxn>
                <a:cxn ang="0">
                  <a:pos x="65" y="3475"/>
                </a:cxn>
                <a:cxn ang="0">
                  <a:pos x="99" y="3537"/>
                </a:cxn>
                <a:cxn ang="0">
                  <a:pos x="140" y="3594"/>
                </a:cxn>
                <a:cxn ang="0">
                  <a:pos x="187" y="3646"/>
                </a:cxn>
                <a:cxn ang="0">
                  <a:pos x="239" y="3693"/>
                </a:cxn>
                <a:cxn ang="0">
                  <a:pos x="296" y="3734"/>
                </a:cxn>
                <a:cxn ang="0">
                  <a:pos x="357" y="3768"/>
                </a:cxn>
                <a:cxn ang="0">
                  <a:pos x="423" y="3796"/>
                </a:cxn>
                <a:cxn ang="0">
                  <a:pos x="492" y="3816"/>
                </a:cxn>
                <a:cxn ang="0">
                  <a:pos x="564" y="3829"/>
                </a:cxn>
                <a:cxn ang="0">
                  <a:pos x="638" y="3833"/>
                </a:cxn>
                <a:cxn ang="0">
                  <a:pos x="3270" y="3833"/>
                </a:cxn>
                <a:cxn ang="0">
                  <a:pos x="3345" y="3829"/>
                </a:cxn>
                <a:cxn ang="0">
                  <a:pos x="3417" y="3816"/>
                </a:cxn>
                <a:cxn ang="0">
                  <a:pos x="3486" y="3796"/>
                </a:cxn>
                <a:cxn ang="0">
                  <a:pos x="3551" y="3768"/>
                </a:cxn>
                <a:cxn ang="0">
                  <a:pos x="3613" y="3734"/>
                </a:cxn>
                <a:cxn ang="0">
                  <a:pos x="3670" y="3693"/>
                </a:cxn>
                <a:cxn ang="0">
                  <a:pos x="3722" y="3646"/>
                </a:cxn>
                <a:cxn ang="0">
                  <a:pos x="3769" y="3594"/>
                </a:cxn>
                <a:cxn ang="0">
                  <a:pos x="3810" y="3537"/>
                </a:cxn>
                <a:cxn ang="0">
                  <a:pos x="3844" y="3475"/>
                </a:cxn>
                <a:cxn ang="0">
                  <a:pos x="3872" y="3410"/>
                </a:cxn>
                <a:cxn ang="0">
                  <a:pos x="3892" y="3341"/>
                </a:cxn>
                <a:cxn ang="0">
                  <a:pos x="3905" y="3269"/>
                </a:cxn>
                <a:cxn ang="0">
                  <a:pos x="3909" y="3194"/>
                </a:cxn>
                <a:cxn ang="0">
                  <a:pos x="3909" y="639"/>
                </a:cxn>
                <a:cxn ang="0">
                  <a:pos x="3905" y="565"/>
                </a:cxn>
                <a:cxn ang="0">
                  <a:pos x="3892" y="493"/>
                </a:cxn>
                <a:cxn ang="0">
                  <a:pos x="3872" y="424"/>
                </a:cxn>
                <a:cxn ang="0">
                  <a:pos x="3844" y="358"/>
                </a:cxn>
                <a:cxn ang="0">
                  <a:pos x="3810" y="297"/>
                </a:cxn>
                <a:cxn ang="0">
                  <a:pos x="3769" y="240"/>
                </a:cxn>
                <a:cxn ang="0">
                  <a:pos x="3722" y="187"/>
                </a:cxn>
                <a:cxn ang="0">
                  <a:pos x="3670" y="141"/>
                </a:cxn>
                <a:cxn ang="0">
                  <a:pos x="3613" y="100"/>
                </a:cxn>
                <a:cxn ang="0">
                  <a:pos x="3551" y="65"/>
                </a:cxn>
                <a:cxn ang="0">
                  <a:pos x="3486" y="38"/>
                </a:cxn>
                <a:cxn ang="0">
                  <a:pos x="3417" y="17"/>
                </a:cxn>
                <a:cxn ang="0">
                  <a:pos x="3345" y="5"/>
                </a:cxn>
                <a:cxn ang="0">
                  <a:pos x="3270" y="0"/>
                </a:cxn>
              </a:cxnLst>
              <a:rect l="0" t="0" r="r" b="b"/>
              <a:pathLst>
                <a:path w="3910" h="3833">
                  <a:moveTo>
                    <a:pt x="3270" y="0"/>
                  </a:moveTo>
                  <a:lnTo>
                    <a:pt x="638" y="0"/>
                  </a:lnTo>
                  <a:lnTo>
                    <a:pt x="564" y="5"/>
                  </a:lnTo>
                  <a:lnTo>
                    <a:pt x="492" y="17"/>
                  </a:lnTo>
                  <a:lnTo>
                    <a:pt x="423" y="38"/>
                  </a:lnTo>
                  <a:lnTo>
                    <a:pt x="357" y="65"/>
                  </a:lnTo>
                  <a:lnTo>
                    <a:pt x="296" y="100"/>
                  </a:lnTo>
                  <a:lnTo>
                    <a:pt x="239" y="141"/>
                  </a:lnTo>
                  <a:lnTo>
                    <a:pt x="187" y="187"/>
                  </a:lnTo>
                  <a:lnTo>
                    <a:pt x="140" y="240"/>
                  </a:lnTo>
                  <a:lnTo>
                    <a:pt x="99" y="297"/>
                  </a:lnTo>
                  <a:lnTo>
                    <a:pt x="65" y="358"/>
                  </a:lnTo>
                  <a:lnTo>
                    <a:pt x="37" y="424"/>
                  </a:lnTo>
                  <a:lnTo>
                    <a:pt x="16" y="493"/>
                  </a:lnTo>
                  <a:lnTo>
                    <a:pt x="4" y="565"/>
                  </a:lnTo>
                  <a:lnTo>
                    <a:pt x="0" y="639"/>
                  </a:lnTo>
                  <a:lnTo>
                    <a:pt x="0" y="3194"/>
                  </a:lnTo>
                  <a:lnTo>
                    <a:pt x="4" y="3269"/>
                  </a:lnTo>
                  <a:lnTo>
                    <a:pt x="16" y="3341"/>
                  </a:lnTo>
                  <a:lnTo>
                    <a:pt x="37" y="3410"/>
                  </a:lnTo>
                  <a:lnTo>
                    <a:pt x="65" y="3475"/>
                  </a:lnTo>
                  <a:lnTo>
                    <a:pt x="99" y="3537"/>
                  </a:lnTo>
                  <a:lnTo>
                    <a:pt x="140" y="3594"/>
                  </a:lnTo>
                  <a:lnTo>
                    <a:pt x="187" y="3646"/>
                  </a:lnTo>
                  <a:lnTo>
                    <a:pt x="239" y="3693"/>
                  </a:lnTo>
                  <a:lnTo>
                    <a:pt x="296" y="3734"/>
                  </a:lnTo>
                  <a:lnTo>
                    <a:pt x="357" y="3768"/>
                  </a:lnTo>
                  <a:lnTo>
                    <a:pt x="423" y="3796"/>
                  </a:lnTo>
                  <a:lnTo>
                    <a:pt x="492" y="3816"/>
                  </a:lnTo>
                  <a:lnTo>
                    <a:pt x="564" y="3829"/>
                  </a:lnTo>
                  <a:lnTo>
                    <a:pt x="638" y="3833"/>
                  </a:lnTo>
                  <a:lnTo>
                    <a:pt x="3270" y="3833"/>
                  </a:lnTo>
                  <a:lnTo>
                    <a:pt x="3345" y="3829"/>
                  </a:lnTo>
                  <a:lnTo>
                    <a:pt x="3417" y="3816"/>
                  </a:lnTo>
                  <a:lnTo>
                    <a:pt x="3486" y="3796"/>
                  </a:lnTo>
                  <a:lnTo>
                    <a:pt x="3551" y="3768"/>
                  </a:lnTo>
                  <a:lnTo>
                    <a:pt x="3613" y="3734"/>
                  </a:lnTo>
                  <a:lnTo>
                    <a:pt x="3670" y="3693"/>
                  </a:lnTo>
                  <a:lnTo>
                    <a:pt x="3722" y="3646"/>
                  </a:lnTo>
                  <a:lnTo>
                    <a:pt x="3769" y="3594"/>
                  </a:lnTo>
                  <a:lnTo>
                    <a:pt x="3810" y="3537"/>
                  </a:lnTo>
                  <a:lnTo>
                    <a:pt x="3844" y="3475"/>
                  </a:lnTo>
                  <a:lnTo>
                    <a:pt x="3872" y="3410"/>
                  </a:lnTo>
                  <a:lnTo>
                    <a:pt x="3892" y="3341"/>
                  </a:lnTo>
                  <a:lnTo>
                    <a:pt x="3905" y="3269"/>
                  </a:lnTo>
                  <a:lnTo>
                    <a:pt x="3909" y="3194"/>
                  </a:lnTo>
                  <a:lnTo>
                    <a:pt x="3909" y="639"/>
                  </a:lnTo>
                  <a:lnTo>
                    <a:pt x="3905" y="565"/>
                  </a:lnTo>
                  <a:lnTo>
                    <a:pt x="3892" y="493"/>
                  </a:lnTo>
                  <a:lnTo>
                    <a:pt x="3872" y="424"/>
                  </a:lnTo>
                  <a:lnTo>
                    <a:pt x="3844" y="358"/>
                  </a:lnTo>
                  <a:lnTo>
                    <a:pt x="3810" y="297"/>
                  </a:lnTo>
                  <a:lnTo>
                    <a:pt x="3769" y="240"/>
                  </a:lnTo>
                  <a:lnTo>
                    <a:pt x="3722" y="187"/>
                  </a:lnTo>
                  <a:lnTo>
                    <a:pt x="3670" y="141"/>
                  </a:lnTo>
                  <a:lnTo>
                    <a:pt x="3613" y="100"/>
                  </a:lnTo>
                  <a:lnTo>
                    <a:pt x="3551" y="65"/>
                  </a:lnTo>
                  <a:lnTo>
                    <a:pt x="3486" y="38"/>
                  </a:lnTo>
                  <a:lnTo>
                    <a:pt x="3417" y="17"/>
                  </a:lnTo>
                  <a:lnTo>
                    <a:pt x="3345" y="5"/>
                  </a:lnTo>
                  <a:lnTo>
                    <a:pt x="3270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1593" y="2897"/>
              <a:ext cx="3910" cy="3833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4" y="565"/>
                </a:cxn>
                <a:cxn ang="0">
                  <a:pos x="16" y="493"/>
                </a:cxn>
                <a:cxn ang="0">
                  <a:pos x="37" y="424"/>
                </a:cxn>
                <a:cxn ang="0">
                  <a:pos x="65" y="358"/>
                </a:cxn>
                <a:cxn ang="0">
                  <a:pos x="99" y="297"/>
                </a:cxn>
                <a:cxn ang="0">
                  <a:pos x="140" y="240"/>
                </a:cxn>
                <a:cxn ang="0">
                  <a:pos x="187" y="187"/>
                </a:cxn>
                <a:cxn ang="0">
                  <a:pos x="239" y="141"/>
                </a:cxn>
                <a:cxn ang="0">
                  <a:pos x="296" y="100"/>
                </a:cxn>
                <a:cxn ang="0">
                  <a:pos x="357" y="65"/>
                </a:cxn>
                <a:cxn ang="0">
                  <a:pos x="423" y="38"/>
                </a:cxn>
                <a:cxn ang="0">
                  <a:pos x="492" y="17"/>
                </a:cxn>
                <a:cxn ang="0">
                  <a:pos x="564" y="5"/>
                </a:cxn>
                <a:cxn ang="0">
                  <a:pos x="638" y="0"/>
                </a:cxn>
                <a:cxn ang="0">
                  <a:pos x="3270" y="0"/>
                </a:cxn>
                <a:cxn ang="0">
                  <a:pos x="3345" y="5"/>
                </a:cxn>
                <a:cxn ang="0">
                  <a:pos x="3417" y="17"/>
                </a:cxn>
                <a:cxn ang="0">
                  <a:pos x="3486" y="38"/>
                </a:cxn>
                <a:cxn ang="0">
                  <a:pos x="3551" y="65"/>
                </a:cxn>
                <a:cxn ang="0">
                  <a:pos x="3613" y="100"/>
                </a:cxn>
                <a:cxn ang="0">
                  <a:pos x="3670" y="141"/>
                </a:cxn>
                <a:cxn ang="0">
                  <a:pos x="3722" y="187"/>
                </a:cxn>
                <a:cxn ang="0">
                  <a:pos x="3769" y="240"/>
                </a:cxn>
                <a:cxn ang="0">
                  <a:pos x="3810" y="297"/>
                </a:cxn>
                <a:cxn ang="0">
                  <a:pos x="3844" y="358"/>
                </a:cxn>
                <a:cxn ang="0">
                  <a:pos x="3872" y="424"/>
                </a:cxn>
                <a:cxn ang="0">
                  <a:pos x="3892" y="493"/>
                </a:cxn>
                <a:cxn ang="0">
                  <a:pos x="3905" y="565"/>
                </a:cxn>
                <a:cxn ang="0">
                  <a:pos x="3909" y="639"/>
                </a:cxn>
                <a:cxn ang="0">
                  <a:pos x="3909" y="3194"/>
                </a:cxn>
                <a:cxn ang="0">
                  <a:pos x="3905" y="3269"/>
                </a:cxn>
                <a:cxn ang="0">
                  <a:pos x="3892" y="3341"/>
                </a:cxn>
                <a:cxn ang="0">
                  <a:pos x="3872" y="3410"/>
                </a:cxn>
                <a:cxn ang="0">
                  <a:pos x="3844" y="3475"/>
                </a:cxn>
                <a:cxn ang="0">
                  <a:pos x="3810" y="3537"/>
                </a:cxn>
                <a:cxn ang="0">
                  <a:pos x="3769" y="3594"/>
                </a:cxn>
                <a:cxn ang="0">
                  <a:pos x="3722" y="3646"/>
                </a:cxn>
                <a:cxn ang="0">
                  <a:pos x="3670" y="3693"/>
                </a:cxn>
                <a:cxn ang="0">
                  <a:pos x="3613" y="3734"/>
                </a:cxn>
                <a:cxn ang="0">
                  <a:pos x="3551" y="3768"/>
                </a:cxn>
                <a:cxn ang="0">
                  <a:pos x="3486" y="3796"/>
                </a:cxn>
                <a:cxn ang="0">
                  <a:pos x="3417" y="3816"/>
                </a:cxn>
                <a:cxn ang="0">
                  <a:pos x="3345" y="3829"/>
                </a:cxn>
                <a:cxn ang="0">
                  <a:pos x="3270" y="3833"/>
                </a:cxn>
                <a:cxn ang="0">
                  <a:pos x="638" y="3833"/>
                </a:cxn>
                <a:cxn ang="0">
                  <a:pos x="564" y="3829"/>
                </a:cxn>
                <a:cxn ang="0">
                  <a:pos x="492" y="3816"/>
                </a:cxn>
                <a:cxn ang="0">
                  <a:pos x="423" y="3796"/>
                </a:cxn>
                <a:cxn ang="0">
                  <a:pos x="357" y="3768"/>
                </a:cxn>
                <a:cxn ang="0">
                  <a:pos x="296" y="3734"/>
                </a:cxn>
                <a:cxn ang="0">
                  <a:pos x="239" y="3693"/>
                </a:cxn>
                <a:cxn ang="0">
                  <a:pos x="187" y="3646"/>
                </a:cxn>
                <a:cxn ang="0">
                  <a:pos x="140" y="3594"/>
                </a:cxn>
                <a:cxn ang="0">
                  <a:pos x="99" y="3537"/>
                </a:cxn>
                <a:cxn ang="0">
                  <a:pos x="65" y="3475"/>
                </a:cxn>
                <a:cxn ang="0">
                  <a:pos x="37" y="3410"/>
                </a:cxn>
                <a:cxn ang="0">
                  <a:pos x="16" y="3341"/>
                </a:cxn>
                <a:cxn ang="0">
                  <a:pos x="4" y="3269"/>
                </a:cxn>
                <a:cxn ang="0">
                  <a:pos x="0" y="3194"/>
                </a:cxn>
                <a:cxn ang="0">
                  <a:pos x="0" y="639"/>
                </a:cxn>
              </a:cxnLst>
              <a:rect l="0" t="0" r="r" b="b"/>
              <a:pathLst>
                <a:path w="3910" h="3833">
                  <a:moveTo>
                    <a:pt x="0" y="639"/>
                  </a:moveTo>
                  <a:lnTo>
                    <a:pt x="4" y="565"/>
                  </a:lnTo>
                  <a:lnTo>
                    <a:pt x="16" y="493"/>
                  </a:lnTo>
                  <a:lnTo>
                    <a:pt x="37" y="424"/>
                  </a:lnTo>
                  <a:lnTo>
                    <a:pt x="65" y="358"/>
                  </a:lnTo>
                  <a:lnTo>
                    <a:pt x="99" y="297"/>
                  </a:lnTo>
                  <a:lnTo>
                    <a:pt x="140" y="240"/>
                  </a:lnTo>
                  <a:lnTo>
                    <a:pt x="187" y="187"/>
                  </a:lnTo>
                  <a:lnTo>
                    <a:pt x="239" y="141"/>
                  </a:lnTo>
                  <a:lnTo>
                    <a:pt x="296" y="100"/>
                  </a:lnTo>
                  <a:lnTo>
                    <a:pt x="357" y="65"/>
                  </a:lnTo>
                  <a:lnTo>
                    <a:pt x="423" y="38"/>
                  </a:lnTo>
                  <a:lnTo>
                    <a:pt x="492" y="17"/>
                  </a:lnTo>
                  <a:lnTo>
                    <a:pt x="564" y="5"/>
                  </a:lnTo>
                  <a:lnTo>
                    <a:pt x="638" y="0"/>
                  </a:lnTo>
                  <a:lnTo>
                    <a:pt x="3270" y="0"/>
                  </a:lnTo>
                  <a:lnTo>
                    <a:pt x="3345" y="5"/>
                  </a:lnTo>
                  <a:lnTo>
                    <a:pt x="3417" y="17"/>
                  </a:lnTo>
                  <a:lnTo>
                    <a:pt x="3486" y="38"/>
                  </a:lnTo>
                  <a:lnTo>
                    <a:pt x="3551" y="65"/>
                  </a:lnTo>
                  <a:lnTo>
                    <a:pt x="3613" y="100"/>
                  </a:lnTo>
                  <a:lnTo>
                    <a:pt x="3670" y="141"/>
                  </a:lnTo>
                  <a:lnTo>
                    <a:pt x="3722" y="187"/>
                  </a:lnTo>
                  <a:lnTo>
                    <a:pt x="3769" y="240"/>
                  </a:lnTo>
                  <a:lnTo>
                    <a:pt x="3810" y="297"/>
                  </a:lnTo>
                  <a:lnTo>
                    <a:pt x="3844" y="358"/>
                  </a:lnTo>
                  <a:lnTo>
                    <a:pt x="3872" y="424"/>
                  </a:lnTo>
                  <a:lnTo>
                    <a:pt x="3892" y="493"/>
                  </a:lnTo>
                  <a:lnTo>
                    <a:pt x="3905" y="565"/>
                  </a:lnTo>
                  <a:lnTo>
                    <a:pt x="3909" y="639"/>
                  </a:lnTo>
                  <a:lnTo>
                    <a:pt x="3909" y="3194"/>
                  </a:lnTo>
                  <a:lnTo>
                    <a:pt x="3905" y="3269"/>
                  </a:lnTo>
                  <a:lnTo>
                    <a:pt x="3892" y="3341"/>
                  </a:lnTo>
                  <a:lnTo>
                    <a:pt x="3872" y="3410"/>
                  </a:lnTo>
                  <a:lnTo>
                    <a:pt x="3844" y="3475"/>
                  </a:lnTo>
                  <a:lnTo>
                    <a:pt x="3810" y="3537"/>
                  </a:lnTo>
                  <a:lnTo>
                    <a:pt x="3769" y="3594"/>
                  </a:lnTo>
                  <a:lnTo>
                    <a:pt x="3722" y="3646"/>
                  </a:lnTo>
                  <a:lnTo>
                    <a:pt x="3670" y="3693"/>
                  </a:lnTo>
                  <a:lnTo>
                    <a:pt x="3613" y="3734"/>
                  </a:lnTo>
                  <a:lnTo>
                    <a:pt x="3551" y="3768"/>
                  </a:lnTo>
                  <a:lnTo>
                    <a:pt x="3486" y="3796"/>
                  </a:lnTo>
                  <a:lnTo>
                    <a:pt x="3417" y="3816"/>
                  </a:lnTo>
                  <a:lnTo>
                    <a:pt x="3345" y="3829"/>
                  </a:lnTo>
                  <a:lnTo>
                    <a:pt x="3270" y="3833"/>
                  </a:lnTo>
                  <a:lnTo>
                    <a:pt x="638" y="3833"/>
                  </a:lnTo>
                  <a:lnTo>
                    <a:pt x="564" y="3829"/>
                  </a:lnTo>
                  <a:lnTo>
                    <a:pt x="492" y="3816"/>
                  </a:lnTo>
                  <a:lnTo>
                    <a:pt x="423" y="3796"/>
                  </a:lnTo>
                  <a:lnTo>
                    <a:pt x="357" y="3768"/>
                  </a:lnTo>
                  <a:lnTo>
                    <a:pt x="296" y="3734"/>
                  </a:lnTo>
                  <a:lnTo>
                    <a:pt x="239" y="3693"/>
                  </a:lnTo>
                  <a:lnTo>
                    <a:pt x="187" y="3646"/>
                  </a:lnTo>
                  <a:lnTo>
                    <a:pt x="140" y="3594"/>
                  </a:lnTo>
                  <a:lnTo>
                    <a:pt x="99" y="3537"/>
                  </a:lnTo>
                  <a:lnTo>
                    <a:pt x="65" y="3475"/>
                  </a:lnTo>
                  <a:lnTo>
                    <a:pt x="37" y="3410"/>
                  </a:lnTo>
                  <a:lnTo>
                    <a:pt x="16" y="3341"/>
                  </a:lnTo>
                  <a:lnTo>
                    <a:pt x="4" y="3269"/>
                  </a:lnTo>
                  <a:lnTo>
                    <a:pt x="0" y="3194"/>
                  </a:lnTo>
                  <a:lnTo>
                    <a:pt x="0" y="63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1583" y="2887"/>
              <a:ext cx="3930" cy="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3238" algn="l"/>
                </a:tabLst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Содержание КРР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(п. 28. ФОП ДО):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диагностическая;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КРР;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консультативная;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03238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информационно- просветительская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160655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1606550" y="9112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0" y="9175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6155119" y="2807333"/>
            <a:ext cx="4538663" cy="3760155"/>
            <a:chOff x="6108" y="2550"/>
            <a:chExt cx="7148" cy="5923"/>
          </a:xfrm>
        </p:grpSpPr>
        <p:sp>
          <p:nvSpPr>
            <p:cNvPr id="32806" name="Freeform 38"/>
            <p:cNvSpPr>
              <a:spLocks/>
            </p:cNvSpPr>
            <p:nvPr/>
          </p:nvSpPr>
          <p:spPr bwMode="auto">
            <a:xfrm>
              <a:off x="6108" y="2554"/>
              <a:ext cx="7148" cy="5919"/>
            </a:xfrm>
            <a:custGeom>
              <a:avLst/>
              <a:gdLst/>
              <a:ahLst/>
              <a:cxnLst>
                <a:cxn ang="0">
                  <a:pos x="986" y="0"/>
                </a:cxn>
                <a:cxn ang="0">
                  <a:pos x="834" y="12"/>
                </a:cxn>
                <a:cxn ang="0">
                  <a:pos x="689" y="46"/>
                </a:cxn>
                <a:cxn ang="0">
                  <a:pos x="553" y="100"/>
                </a:cxn>
                <a:cxn ang="0">
                  <a:pos x="427" y="174"/>
                </a:cxn>
                <a:cxn ang="0">
                  <a:pos x="315" y="264"/>
                </a:cxn>
                <a:cxn ang="0">
                  <a:pos x="217" y="370"/>
                </a:cxn>
                <a:cxn ang="0">
                  <a:pos x="135" y="489"/>
                </a:cxn>
                <a:cxn ang="0">
                  <a:pos x="71" y="619"/>
                </a:cxn>
                <a:cxn ang="0">
                  <a:pos x="26" y="760"/>
                </a:cxn>
                <a:cxn ang="0">
                  <a:pos x="3" y="909"/>
                </a:cxn>
                <a:cxn ang="0">
                  <a:pos x="0" y="4932"/>
                </a:cxn>
                <a:cxn ang="0">
                  <a:pos x="12" y="5085"/>
                </a:cxn>
                <a:cxn ang="0">
                  <a:pos x="46" y="5230"/>
                </a:cxn>
                <a:cxn ang="0">
                  <a:pos x="100" y="5366"/>
                </a:cxn>
                <a:cxn ang="0">
                  <a:pos x="174" y="5491"/>
                </a:cxn>
                <a:cxn ang="0">
                  <a:pos x="264" y="5604"/>
                </a:cxn>
                <a:cxn ang="0">
                  <a:pos x="369" y="5702"/>
                </a:cxn>
                <a:cxn ang="0">
                  <a:pos x="489" y="5784"/>
                </a:cxn>
                <a:cxn ang="0">
                  <a:pos x="619" y="5848"/>
                </a:cxn>
                <a:cxn ang="0">
                  <a:pos x="760" y="5892"/>
                </a:cxn>
                <a:cxn ang="0">
                  <a:pos x="909" y="5916"/>
                </a:cxn>
                <a:cxn ang="0">
                  <a:pos x="6161" y="5919"/>
                </a:cxn>
                <a:cxn ang="0">
                  <a:pos x="6313" y="5907"/>
                </a:cxn>
                <a:cxn ang="0">
                  <a:pos x="6459" y="5873"/>
                </a:cxn>
                <a:cxn ang="0">
                  <a:pos x="6595" y="5818"/>
                </a:cxn>
                <a:cxn ang="0">
                  <a:pos x="6720" y="5745"/>
                </a:cxn>
                <a:cxn ang="0">
                  <a:pos x="6832" y="5655"/>
                </a:cxn>
                <a:cxn ang="0">
                  <a:pos x="6931" y="5549"/>
                </a:cxn>
                <a:cxn ang="0">
                  <a:pos x="7013" y="5430"/>
                </a:cxn>
                <a:cxn ang="0">
                  <a:pos x="7077" y="5299"/>
                </a:cxn>
                <a:cxn ang="0">
                  <a:pos x="7121" y="5158"/>
                </a:cxn>
                <a:cxn ang="0">
                  <a:pos x="7144" y="5009"/>
                </a:cxn>
                <a:cxn ang="0">
                  <a:pos x="7147" y="987"/>
                </a:cxn>
                <a:cxn ang="0">
                  <a:pos x="7135" y="834"/>
                </a:cxn>
                <a:cxn ang="0">
                  <a:pos x="7101" y="689"/>
                </a:cxn>
                <a:cxn ang="0">
                  <a:pos x="7047" y="553"/>
                </a:cxn>
                <a:cxn ang="0">
                  <a:pos x="6974" y="428"/>
                </a:cxn>
                <a:cxn ang="0">
                  <a:pos x="6883" y="315"/>
                </a:cxn>
                <a:cxn ang="0">
                  <a:pos x="6778" y="217"/>
                </a:cxn>
                <a:cxn ang="0">
                  <a:pos x="6659" y="135"/>
                </a:cxn>
                <a:cxn ang="0">
                  <a:pos x="6528" y="71"/>
                </a:cxn>
                <a:cxn ang="0">
                  <a:pos x="6387" y="26"/>
                </a:cxn>
                <a:cxn ang="0">
                  <a:pos x="6238" y="3"/>
                </a:cxn>
              </a:cxnLst>
              <a:rect l="0" t="0" r="r" b="b"/>
              <a:pathLst>
                <a:path w="7148" h="5919">
                  <a:moveTo>
                    <a:pt x="6161" y="0"/>
                  </a:moveTo>
                  <a:lnTo>
                    <a:pt x="986" y="0"/>
                  </a:lnTo>
                  <a:lnTo>
                    <a:pt x="909" y="3"/>
                  </a:lnTo>
                  <a:lnTo>
                    <a:pt x="834" y="12"/>
                  </a:lnTo>
                  <a:lnTo>
                    <a:pt x="760" y="26"/>
                  </a:lnTo>
                  <a:lnTo>
                    <a:pt x="689" y="46"/>
                  </a:lnTo>
                  <a:lnTo>
                    <a:pt x="619" y="71"/>
                  </a:lnTo>
                  <a:lnTo>
                    <a:pt x="553" y="100"/>
                  </a:lnTo>
                  <a:lnTo>
                    <a:pt x="489" y="135"/>
                  </a:lnTo>
                  <a:lnTo>
                    <a:pt x="427" y="174"/>
                  </a:lnTo>
                  <a:lnTo>
                    <a:pt x="369" y="217"/>
                  </a:lnTo>
                  <a:lnTo>
                    <a:pt x="315" y="264"/>
                  </a:lnTo>
                  <a:lnTo>
                    <a:pt x="264" y="315"/>
                  </a:lnTo>
                  <a:lnTo>
                    <a:pt x="217" y="370"/>
                  </a:lnTo>
                  <a:lnTo>
                    <a:pt x="174" y="428"/>
                  </a:lnTo>
                  <a:lnTo>
                    <a:pt x="135" y="489"/>
                  </a:lnTo>
                  <a:lnTo>
                    <a:pt x="100" y="553"/>
                  </a:lnTo>
                  <a:lnTo>
                    <a:pt x="71" y="619"/>
                  </a:lnTo>
                  <a:lnTo>
                    <a:pt x="46" y="689"/>
                  </a:lnTo>
                  <a:lnTo>
                    <a:pt x="26" y="760"/>
                  </a:lnTo>
                  <a:lnTo>
                    <a:pt x="12" y="834"/>
                  </a:lnTo>
                  <a:lnTo>
                    <a:pt x="3" y="909"/>
                  </a:lnTo>
                  <a:lnTo>
                    <a:pt x="0" y="987"/>
                  </a:lnTo>
                  <a:lnTo>
                    <a:pt x="0" y="4932"/>
                  </a:lnTo>
                  <a:lnTo>
                    <a:pt x="3" y="5009"/>
                  </a:lnTo>
                  <a:lnTo>
                    <a:pt x="12" y="5085"/>
                  </a:lnTo>
                  <a:lnTo>
                    <a:pt x="26" y="5158"/>
                  </a:lnTo>
                  <a:lnTo>
                    <a:pt x="46" y="5230"/>
                  </a:lnTo>
                  <a:lnTo>
                    <a:pt x="71" y="5299"/>
                  </a:lnTo>
                  <a:lnTo>
                    <a:pt x="100" y="5366"/>
                  </a:lnTo>
                  <a:lnTo>
                    <a:pt x="135" y="5430"/>
                  </a:lnTo>
                  <a:lnTo>
                    <a:pt x="174" y="5491"/>
                  </a:lnTo>
                  <a:lnTo>
                    <a:pt x="217" y="5549"/>
                  </a:lnTo>
                  <a:lnTo>
                    <a:pt x="264" y="5604"/>
                  </a:lnTo>
                  <a:lnTo>
                    <a:pt x="315" y="5655"/>
                  </a:lnTo>
                  <a:lnTo>
                    <a:pt x="369" y="5702"/>
                  </a:lnTo>
                  <a:lnTo>
                    <a:pt x="427" y="5745"/>
                  </a:lnTo>
                  <a:lnTo>
                    <a:pt x="489" y="5784"/>
                  </a:lnTo>
                  <a:lnTo>
                    <a:pt x="553" y="5818"/>
                  </a:lnTo>
                  <a:lnTo>
                    <a:pt x="619" y="5848"/>
                  </a:lnTo>
                  <a:lnTo>
                    <a:pt x="689" y="5873"/>
                  </a:lnTo>
                  <a:lnTo>
                    <a:pt x="760" y="5892"/>
                  </a:lnTo>
                  <a:lnTo>
                    <a:pt x="834" y="5907"/>
                  </a:lnTo>
                  <a:lnTo>
                    <a:pt x="909" y="5916"/>
                  </a:lnTo>
                  <a:lnTo>
                    <a:pt x="986" y="5919"/>
                  </a:lnTo>
                  <a:lnTo>
                    <a:pt x="6161" y="5919"/>
                  </a:lnTo>
                  <a:lnTo>
                    <a:pt x="6238" y="5916"/>
                  </a:lnTo>
                  <a:lnTo>
                    <a:pt x="6313" y="5907"/>
                  </a:lnTo>
                  <a:lnTo>
                    <a:pt x="6387" y="5892"/>
                  </a:lnTo>
                  <a:lnTo>
                    <a:pt x="6459" y="5873"/>
                  </a:lnTo>
                  <a:lnTo>
                    <a:pt x="6528" y="5848"/>
                  </a:lnTo>
                  <a:lnTo>
                    <a:pt x="6595" y="5818"/>
                  </a:lnTo>
                  <a:lnTo>
                    <a:pt x="6659" y="5784"/>
                  </a:lnTo>
                  <a:lnTo>
                    <a:pt x="6720" y="5745"/>
                  </a:lnTo>
                  <a:lnTo>
                    <a:pt x="6778" y="5702"/>
                  </a:lnTo>
                  <a:lnTo>
                    <a:pt x="6832" y="5655"/>
                  </a:lnTo>
                  <a:lnTo>
                    <a:pt x="6883" y="5604"/>
                  </a:lnTo>
                  <a:lnTo>
                    <a:pt x="6931" y="5549"/>
                  </a:lnTo>
                  <a:lnTo>
                    <a:pt x="6974" y="5491"/>
                  </a:lnTo>
                  <a:lnTo>
                    <a:pt x="7013" y="5430"/>
                  </a:lnTo>
                  <a:lnTo>
                    <a:pt x="7047" y="5366"/>
                  </a:lnTo>
                  <a:lnTo>
                    <a:pt x="7077" y="5299"/>
                  </a:lnTo>
                  <a:lnTo>
                    <a:pt x="7101" y="5230"/>
                  </a:lnTo>
                  <a:lnTo>
                    <a:pt x="7121" y="5158"/>
                  </a:lnTo>
                  <a:lnTo>
                    <a:pt x="7135" y="5085"/>
                  </a:lnTo>
                  <a:lnTo>
                    <a:pt x="7144" y="5009"/>
                  </a:lnTo>
                  <a:lnTo>
                    <a:pt x="7147" y="4932"/>
                  </a:lnTo>
                  <a:lnTo>
                    <a:pt x="7147" y="987"/>
                  </a:lnTo>
                  <a:lnTo>
                    <a:pt x="7144" y="909"/>
                  </a:lnTo>
                  <a:lnTo>
                    <a:pt x="7135" y="834"/>
                  </a:lnTo>
                  <a:lnTo>
                    <a:pt x="7121" y="760"/>
                  </a:lnTo>
                  <a:lnTo>
                    <a:pt x="7101" y="689"/>
                  </a:lnTo>
                  <a:lnTo>
                    <a:pt x="7077" y="619"/>
                  </a:lnTo>
                  <a:lnTo>
                    <a:pt x="7047" y="553"/>
                  </a:lnTo>
                  <a:lnTo>
                    <a:pt x="7013" y="489"/>
                  </a:lnTo>
                  <a:lnTo>
                    <a:pt x="6974" y="428"/>
                  </a:lnTo>
                  <a:lnTo>
                    <a:pt x="6931" y="370"/>
                  </a:lnTo>
                  <a:lnTo>
                    <a:pt x="6883" y="315"/>
                  </a:lnTo>
                  <a:lnTo>
                    <a:pt x="6832" y="264"/>
                  </a:lnTo>
                  <a:lnTo>
                    <a:pt x="6778" y="217"/>
                  </a:lnTo>
                  <a:lnTo>
                    <a:pt x="6720" y="174"/>
                  </a:lnTo>
                  <a:lnTo>
                    <a:pt x="6659" y="135"/>
                  </a:lnTo>
                  <a:lnTo>
                    <a:pt x="6595" y="100"/>
                  </a:lnTo>
                  <a:lnTo>
                    <a:pt x="6528" y="71"/>
                  </a:lnTo>
                  <a:lnTo>
                    <a:pt x="6459" y="46"/>
                  </a:lnTo>
                  <a:lnTo>
                    <a:pt x="6387" y="26"/>
                  </a:lnTo>
                  <a:lnTo>
                    <a:pt x="6313" y="12"/>
                  </a:lnTo>
                  <a:lnTo>
                    <a:pt x="6238" y="3"/>
                  </a:lnTo>
                  <a:lnTo>
                    <a:pt x="6161" y="0"/>
                  </a:lnTo>
                  <a:close/>
                </a:path>
              </a:pathLst>
            </a:custGeom>
            <a:solidFill>
              <a:srgbClr val="F8CA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07" name="Freeform 39"/>
            <p:cNvSpPr>
              <a:spLocks/>
            </p:cNvSpPr>
            <p:nvPr/>
          </p:nvSpPr>
          <p:spPr bwMode="auto">
            <a:xfrm>
              <a:off x="6108" y="2554"/>
              <a:ext cx="7148" cy="5919"/>
            </a:xfrm>
            <a:custGeom>
              <a:avLst/>
              <a:gdLst/>
              <a:ahLst/>
              <a:cxnLst>
                <a:cxn ang="0">
                  <a:pos x="3" y="909"/>
                </a:cxn>
                <a:cxn ang="0">
                  <a:pos x="26" y="760"/>
                </a:cxn>
                <a:cxn ang="0">
                  <a:pos x="71" y="619"/>
                </a:cxn>
                <a:cxn ang="0">
                  <a:pos x="135" y="489"/>
                </a:cxn>
                <a:cxn ang="0">
                  <a:pos x="217" y="370"/>
                </a:cxn>
                <a:cxn ang="0">
                  <a:pos x="315" y="264"/>
                </a:cxn>
                <a:cxn ang="0">
                  <a:pos x="427" y="174"/>
                </a:cxn>
                <a:cxn ang="0">
                  <a:pos x="553" y="100"/>
                </a:cxn>
                <a:cxn ang="0">
                  <a:pos x="689" y="46"/>
                </a:cxn>
                <a:cxn ang="0">
                  <a:pos x="834" y="12"/>
                </a:cxn>
                <a:cxn ang="0">
                  <a:pos x="986" y="0"/>
                </a:cxn>
                <a:cxn ang="0">
                  <a:pos x="6238" y="3"/>
                </a:cxn>
                <a:cxn ang="0">
                  <a:pos x="6387" y="26"/>
                </a:cxn>
                <a:cxn ang="0">
                  <a:pos x="6528" y="71"/>
                </a:cxn>
                <a:cxn ang="0">
                  <a:pos x="6659" y="135"/>
                </a:cxn>
                <a:cxn ang="0">
                  <a:pos x="6778" y="217"/>
                </a:cxn>
                <a:cxn ang="0">
                  <a:pos x="6883" y="315"/>
                </a:cxn>
                <a:cxn ang="0">
                  <a:pos x="6974" y="428"/>
                </a:cxn>
                <a:cxn ang="0">
                  <a:pos x="7047" y="553"/>
                </a:cxn>
                <a:cxn ang="0">
                  <a:pos x="7101" y="689"/>
                </a:cxn>
                <a:cxn ang="0">
                  <a:pos x="7135" y="834"/>
                </a:cxn>
                <a:cxn ang="0">
                  <a:pos x="7147" y="987"/>
                </a:cxn>
                <a:cxn ang="0">
                  <a:pos x="7144" y="5009"/>
                </a:cxn>
                <a:cxn ang="0">
                  <a:pos x="7121" y="5158"/>
                </a:cxn>
                <a:cxn ang="0">
                  <a:pos x="7077" y="5299"/>
                </a:cxn>
                <a:cxn ang="0">
                  <a:pos x="7013" y="5430"/>
                </a:cxn>
                <a:cxn ang="0">
                  <a:pos x="6931" y="5549"/>
                </a:cxn>
                <a:cxn ang="0">
                  <a:pos x="6832" y="5655"/>
                </a:cxn>
                <a:cxn ang="0">
                  <a:pos x="6720" y="5745"/>
                </a:cxn>
                <a:cxn ang="0">
                  <a:pos x="6595" y="5818"/>
                </a:cxn>
                <a:cxn ang="0">
                  <a:pos x="6459" y="5873"/>
                </a:cxn>
                <a:cxn ang="0">
                  <a:pos x="6313" y="5907"/>
                </a:cxn>
                <a:cxn ang="0">
                  <a:pos x="6161" y="5919"/>
                </a:cxn>
                <a:cxn ang="0">
                  <a:pos x="909" y="5916"/>
                </a:cxn>
                <a:cxn ang="0">
                  <a:pos x="760" y="5892"/>
                </a:cxn>
                <a:cxn ang="0">
                  <a:pos x="619" y="5848"/>
                </a:cxn>
                <a:cxn ang="0">
                  <a:pos x="489" y="5784"/>
                </a:cxn>
                <a:cxn ang="0">
                  <a:pos x="369" y="5702"/>
                </a:cxn>
                <a:cxn ang="0">
                  <a:pos x="264" y="5604"/>
                </a:cxn>
                <a:cxn ang="0">
                  <a:pos x="174" y="5491"/>
                </a:cxn>
                <a:cxn ang="0">
                  <a:pos x="100" y="5366"/>
                </a:cxn>
                <a:cxn ang="0">
                  <a:pos x="46" y="5230"/>
                </a:cxn>
                <a:cxn ang="0">
                  <a:pos x="12" y="5085"/>
                </a:cxn>
                <a:cxn ang="0">
                  <a:pos x="0" y="4932"/>
                </a:cxn>
              </a:cxnLst>
              <a:rect l="0" t="0" r="r" b="b"/>
              <a:pathLst>
                <a:path w="7148" h="5919">
                  <a:moveTo>
                    <a:pt x="0" y="987"/>
                  </a:moveTo>
                  <a:lnTo>
                    <a:pt x="3" y="909"/>
                  </a:lnTo>
                  <a:lnTo>
                    <a:pt x="12" y="834"/>
                  </a:lnTo>
                  <a:lnTo>
                    <a:pt x="26" y="760"/>
                  </a:lnTo>
                  <a:lnTo>
                    <a:pt x="46" y="689"/>
                  </a:lnTo>
                  <a:lnTo>
                    <a:pt x="71" y="619"/>
                  </a:lnTo>
                  <a:lnTo>
                    <a:pt x="100" y="553"/>
                  </a:lnTo>
                  <a:lnTo>
                    <a:pt x="135" y="489"/>
                  </a:lnTo>
                  <a:lnTo>
                    <a:pt x="174" y="428"/>
                  </a:lnTo>
                  <a:lnTo>
                    <a:pt x="217" y="370"/>
                  </a:lnTo>
                  <a:lnTo>
                    <a:pt x="264" y="315"/>
                  </a:lnTo>
                  <a:lnTo>
                    <a:pt x="315" y="264"/>
                  </a:lnTo>
                  <a:lnTo>
                    <a:pt x="369" y="217"/>
                  </a:lnTo>
                  <a:lnTo>
                    <a:pt x="427" y="174"/>
                  </a:lnTo>
                  <a:lnTo>
                    <a:pt x="489" y="135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60" y="26"/>
                  </a:lnTo>
                  <a:lnTo>
                    <a:pt x="834" y="12"/>
                  </a:lnTo>
                  <a:lnTo>
                    <a:pt x="909" y="3"/>
                  </a:lnTo>
                  <a:lnTo>
                    <a:pt x="986" y="0"/>
                  </a:lnTo>
                  <a:lnTo>
                    <a:pt x="6161" y="0"/>
                  </a:lnTo>
                  <a:lnTo>
                    <a:pt x="6238" y="3"/>
                  </a:lnTo>
                  <a:lnTo>
                    <a:pt x="6313" y="12"/>
                  </a:lnTo>
                  <a:lnTo>
                    <a:pt x="6387" y="26"/>
                  </a:lnTo>
                  <a:lnTo>
                    <a:pt x="6459" y="46"/>
                  </a:lnTo>
                  <a:lnTo>
                    <a:pt x="6528" y="71"/>
                  </a:lnTo>
                  <a:lnTo>
                    <a:pt x="6595" y="100"/>
                  </a:lnTo>
                  <a:lnTo>
                    <a:pt x="6659" y="135"/>
                  </a:lnTo>
                  <a:lnTo>
                    <a:pt x="6720" y="174"/>
                  </a:lnTo>
                  <a:lnTo>
                    <a:pt x="6778" y="217"/>
                  </a:lnTo>
                  <a:lnTo>
                    <a:pt x="6832" y="264"/>
                  </a:lnTo>
                  <a:lnTo>
                    <a:pt x="6883" y="315"/>
                  </a:lnTo>
                  <a:lnTo>
                    <a:pt x="6931" y="370"/>
                  </a:lnTo>
                  <a:lnTo>
                    <a:pt x="6974" y="428"/>
                  </a:lnTo>
                  <a:lnTo>
                    <a:pt x="7013" y="489"/>
                  </a:lnTo>
                  <a:lnTo>
                    <a:pt x="7047" y="553"/>
                  </a:lnTo>
                  <a:lnTo>
                    <a:pt x="7077" y="619"/>
                  </a:lnTo>
                  <a:lnTo>
                    <a:pt x="7101" y="689"/>
                  </a:lnTo>
                  <a:lnTo>
                    <a:pt x="7121" y="760"/>
                  </a:lnTo>
                  <a:lnTo>
                    <a:pt x="7135" y="834"/>
                  </a:lnTo>
                  <a:lnTo>
                    <a:pt x="7144" y="909"/>
                  </a:lnTo>
                  <a:lnTo>
                    <a:pt x="7147" y="987"/>
                  </a:lnTo>
                  <a:lnTo>
                    <a:pt x="7147" y="4932"/>
                  </a:lnTo>
                  <a:lnTo>
                    <a:pt x="7144" y="5009"/>
                  </a:lnTo>
                  <a:lnTo>
                    <a:pt x="7135" y="5085"/>
                  </a:lnTo>
                  <a:lnTo>
                    <a:pt x="7121" y="5158"/>
                  </a:lnTo>
                  <a:lnTo>
                    <a:pt x="7101" y="5230"/>
                  </a:lnTo>
                  <a:lnTo>
                    <a:pt x="7077" y="5299"/>
                  </a:lnTo>
                  <a:lnTo>
                    <a:pt x="7047" y="5366"/>
                  </a:lnTo>
                  <a:lnTo>
                    <a:pt x="7013" y="5430"/>
                  </a:lnTo>
                  <a:lnTo>
                    <a:pt x="6974" y="5491"/>
                  </a:lnTo>
                  <a:lnTo>
                    <a:pt x="6931" y="5549"/>
                  </a:lnTo>
                  <a:lnTo>
                    <a:pt x="6883" y="5604"/>
                  </a:lnTo>
                  <a:lnTo>
                    <a:pt x="6832" y="5655"/>
                  </a:lnTo>
                  <a:lnTo>
                    <a:pt x="6778" y="5702"/>
                  </a:lnTo>
                  <a:lnTo>
                    <a:pt x="6720" y="5745"/>
                  </a:lnTo>
                  <a:lnTo>
                    <a:pt x="6659" y="5784"/>
                  </a:lnTo>
                  <a:lnTo>
                    <a:pt x="6595" y="5818"/>
                  </a:lnTo>
                  <a:lnTo>
                    <a:pt x="6528" y="5848"/>
                  </a:lnTo>
                  <a:lnTo>
                    <a:pt x="6459" y="5873"/>
                  </a:lnTo>
                  <a:lnTo>
                    <a:pt x="6387" y="5892"/>
                  </a:lnTo>
                  <a:lnTo>
                    <a:pt x="6313" y="5907"/>
                  </a:lnTo>
                  <a:lnTo>
                    <a:pt x="6238" y="5916"/>
                  </a:lnTo>
                  <a:lnTo>
                    <a:pt x="6161" y="5919"/>
                  </a:lnTo>
                  <a:lnTo>
                    <a:pt x="986" y="5919"/>
                  </a:lnTo>
                  <a:lnTo>
                    <a:pt x="909" y="5916"/>
                  </a:lnTo>
                  <a:lnTo>
                    <a:pt x="834" y="5907"/>
                  </a:lnTo>
                  <a:lnTo>
                    <a:pt x="760" y="5892"/>
                  </a:lnTo>
                  <a:lnTo>
                    <a:pt x="689" y="5873"/>
                  </a:lnTo>
                  <a:lnTo>
                    <a:pt x="619" y="5848"/>
                  </a:lnTo>
                  <a:lnTo>
                    <a:pt x="553" y="5818"/>
                  </a:lnTo>
                  <a:lnTo>
                    <a:pt x="489" y="5784"/>
                  </a:lnTo>
                  <a:lnTo>
                    <a:pt x="427" y="5745"/>
                  </a:lnTo>
                  <a:lnTo>
                    <a:pt x="369" y="5702"/>
                  </a:lnTo>
                  <a:lnTo>
                    <a:pt x="315" y="5655"/>
                  </a:lnTo>
                  <a:lnTo>
                    <a:pt x="264" y="5604"/>
                  </a:lnTo>
                  <a:lnTo>
                    <a:pt x="217" y="5549"/>
                  </a:lnTo>
                  <a:lnTo>
                    <a:pt x="174" y="5491"/>
                  </a:lnTo>
                  <a:lnTo>
                    <a:pt x="135" y="5430"/>
                  </a:lnTo>
                  <a:lnTo>
                    <a:pt x="100" y="5366"/>
                  </a:lnTo>
                  <a:lnTo>
                    <a:pt x="71" y="5299"/>
                  </a:lnTo>
                  <a:lnTo>
                    <a:pt x="46" y="5230"/>
                  </a:lnTo>
                  <a:lnTo>
                    <a:pt x="26" y="5158"/>
                  </a:lnTo>
                  <a:lnTo>
                    <a:pt x="12" y="5085"/>
                  </a:lnTo>
                  <a:lnTo>
                    <a:pt x="3" y="5009"/>
                  </a:lnTo>
                  <a:lnTo>
                    <a:pt x="0" y="4932"/>
                  </a:lnTo>
                  <a:lnTo>
                    <a:pt x="0" y="987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08" name="Text Box 40"/>
            <p:cNvSpPr txBox="1">
              <a:spLocks noChangeArrowheads="1"/>
            </p:cNvSpPr>
            <p:nvPr/>
          </p:nvSpPr>
          <p:spPr bwMode="auto">
            <a:xfrm>
              <a:off x="6193" y="2550"/>
              <a:ext cx="6970" cy="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Категории целевых групп:</a:t>
              </a:r>
            </a:p>
            <a:p>
              <a:pPr marL="0" marR="36513" lvl="0" indent="0" algn="ctr" defTabSz="914400" rtl="0" eaLnBrk="1" fontAlgn="base" latinLnBrk="0" hangingPunct="1">
                <a:spcBef>
                  <a:spcPts val="75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1. </a:t>
              </a:r>
              <a:r>
                <a:rPr lang="ru-RU" sz="1400" dirty="0" err="1" smtClean="0">
                  <a:latin typeface="Garamond" pitchFamily="18" charset="0"/>
                  <a:cs typeface="Arial" pitchFamily="34" charset="0"/>
                </a:rPr>
                <a:t>Н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ормотипичные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дети с нормативным кризисом развития;</a:t>
              </a:r>
            </a:p>
            <a:p>
              <a:pPr marL="0" marR="31750" lvl="0" indent="0" algn="ctr" defTabSz="914400" rtl="0" eaLnBrk="1" fontAlgn="base" latinLnBrk="0" hangingPunct="1">
                <a:spcBef>
                  <a:spcPts val="13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2. Обучающиеся</a:t>
              </a: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с</a:t>
              </a:r>
              <a:r>
                <a:rPr lang="ru-RU" sz="1400" dirty="0" smtClean="0">
                  <a:latin typeface="Garamond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особыми образовательными потребностями;</a:t>
              </a:r>
            </a:p>
            <a:p>
              <a:pPr marL="0" marR="28575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3.</a:t>
              </a: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</a:t>
              </a:r>
              <a:r>
                <a:rPr lang="ru-RU" sz="1400" dirty="0" smtClean="0">
                  <a:latin typeface="Garamond" pitchFamily="18" charset="0"/>
                  <a:cs typeface="Arial" pitchFamily="34" charset="0"/>
                </a:rPr>
                <a:t>Д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ети и (или) семьи, находящиеся в трудной жизненной ситуации, признанные таковыми в нормативно установленном порядке;</a:t>
              </a:r>
            </a:p>
            <a:p>
              <a:pPr marL="0" marR="31750" lvl="0" indent="0" algn="ctr" defTabSz="914400" rtl="0" eaLnBrk="1" fontAlgn="base" latinLnBrk="0" hangingPunct="1">
                <a:spcBef>
                  <a:spcPts val="13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4. Дети и (или) семьи, находящиеся в социально опасном положении, признанные таковыми в нормативно установленном порядке;</a:t>
              </a:r>
            </a:p>
            <a:p>
              <a:pPr marL="0" marR="31750" lvl="0" indent="0" algn="ctr" defTabSz="914400" rtl="0" eaLnBrk="1" fontAlgn="base" latinLnBrk="0" hangingPunct="1">
                <a:spcBef>
                  <a:spcPts val="13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1400" dirty="0" smtClean="0">
                  <a:latin typeface="Garamond" pitchFamily="18" charset="0"/>
                  <a:cs typeface="Arial" pitchFamily="34" charset="0"/>
                </a:rPr>
                <a:t>5. Обучающиеся «группы риска»: проявляющие комплекс, выраженных факторов риска негативных проявлений (импульсивность, агрессивность, неустойчивая или крайне низкая (завышенная) самооценка, завышенный уровень притязаний.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31750" lvl="0" indent="0" algn="just" defTabSz="914400" rtl="0" eaLnBrk="1" fontAlgn="base" latinLnBrk="0" hangingPunct="1">
                <a:lnSpc>
                  <a:spcPct val="100000"/>
                </a:lnSpc>
                <a:spcBef>
                  <a:spcPts val="13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4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31750" lvl="0" indent="0" algn="just" defTabSz="914400" rtl="0" eaLnBrk="1" fontAlgn="base" latinLnBrk="0" hangingPunct="1">
                <a:lnSpc>
                  <a:spcPct val="100000"/>
                </a:lnSpc>
                <a:spcBef>
                  <a:spcPts val="13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4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1253765" y="338611"/>
            <a:ext cx="9671901" cy="717191"/>
            <a:chOff x="0" y="0"/>
            <a:chExt cx="7328" cy="716"/>
          </a:xfrm>
        </p:grpSpPr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10" y="10"/>
              <a:ext cx="7308" cy="696"/>
            </a:xfrm>
            <a:custGeom>
              <a:avLst/>
              <a:gdLst/>
              <a:ahLst/>
              <a:cxnLst>
                <a:cxn ang="0">
                  <a:pos x="7192" y="0"/>
                </a:cxn>
                <a:cxn ang="0">
                  <a:pos x="116" y="0"/>
                </a:cxn>
                <a:cxn ang="0">
                  <a:pos x="71" y="9"/>
                </a:cxn>
                <a:cxn ang="0">
                  <a:pos x="34" y="34"/>
                </a:cxn>
                <a:cxn ang="0">
                  <a:pos x="9" y="71"/>
                </a:cxn>
                <a:cxn ang="0">
                  <a:pos x="0" y="116"/>
                </a:cxn>
                <a:cxn ang="0">
                  <a:pos x="0" y="580"/>
                </a:cxn>
                <a:cxn ang="0">
                  <a:pos x="9" y="625"/>
                </a:cxn>
                <a:cxn ang="0">
                  <a:pos x="34" y="662"/>
                </a:cxn>
                <a:cxn ang="0">
                  <a:pos x="71" y="687"/>
                </a:cxn>
                <a:cxn ang="0">
                  <a:pos x="116" y="696"/>
                </a:cxn>
                <a:cxn ang="0">
                  <a:pos x="7192" y="696"/>
                </a:cxn>
                <a:cxn ang="0">
                  <a:pos x="7237" y="687"/>
                </a:cxn>
                <a:cxn ang="0">
                  <a:pos x="7274" y="662"/>
                </a:cxn>
                <a:cxn ang="0">
                  <a:pos x="7299" y="625"/>
                </a:cxn>
                <a:cxn ang="0">
                  <a:pos x="7308" y="580"/>
                </a:cxn>
                <a:cxn ang="0">
                  <a:pos x="7308" y="116"/>
                </a:cxn>
                <a:cxn ang="0">
                  <a:pos x="7299" y="71"/>
                </a:cxn>
                <a:cxn ang="0">
                  <a:pos x="7274" y="34"/>
                </a:cxn>
                <a:cxn ang="0">
                  <a:pos x="7237" y="9"/>
                </a:cxn>
                <a:cxn ang="0">
                  <a:pos x="7192" y="0"/>
                </a:cxn>
              </a:cxnLst>
              <a:rect l="0" t="0" r="r" b="b"/>
              <a:pathLst>
                <a:path w="7308" h="696">
                  <a:moveTo>
                    <a:pt x="7192" y="0"/>
                  </a:moveTo>
                  <a:lnTo>
                    <a:pt x="116" y="0"/>
                  </a:lnTo>
                  <a:lnTo>
                    <a:pt x="71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6"/>
                  </a:lnTo>
                  <a:lnTo>
                    <a:pt x="0" y="580"/>
                  </a:lnTo>
                  <a:lnTo>
                    <a:pt x="9" y="625"/>
                  </a:lnTo>
                  <a:lnTo>
                    <a:pt x="34" y="662"/>
                  </a:lnTo>
                  <a:lnTo>
                    <a:pt x="71" y="687"/>
                  </a:lnTo>
                  <a:lnTo>
                    <a:pt x="116" y="696"/>
                  </a:lnTo>
                  <a:lnTo>
                    <a:pt x="7192" y="696"/>
                  </a:lnTo>
                  <a:lnTo>
                    <a:pt x="7237" y="687"/>
                  </a:lnTo>
                  <a:lnTo>
                    <a:pt x="7274" y="662"/>
                  </a:lnTo>
                  <a:lnTo>
                    <a:pt x="7299" y="625"/>
                  </a:lnTo>
                  <a:lnTo>
                    <a:pt x="7308" y="580"/>
                  </a:lnTo>
                  <a:lnTo>
                    <a:pt x="7308" y="116"/>
                  </a:lnTo>
                  <a:lnTo>
                    <a:pt x="7299" y="71"/>
                  </a:lnTo>
                  <a:lnTo>
                    <a:pt x="7274" y="34"/>
                  </a:lnTo>
                  <a:lnTo>
                    <a:pt x="7237" y="9"/>
                  </a:lnTo>
                  <a:lnTo>
                    <a:pt x="7192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auto">
            <a:xfrm>
              <a:off x="10" y="10"/>
              <a:ext cx="7308" cy="69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9" y="71"/>
                </a:cxn>
                <a:cxn ang="0">
                  <a:pos x="34" y="34"/>
                </a:cxn>
                <a:cxn ang="0">
                  <a:pos x="71" y="9"/>
                </a:cxn>
                <a:cxn ang="0">
                  <a:pos x="116" y="0"/>
                </a:cxn>
                <a:cxn ang="0">
                  <a:pos x="7192" y="0"/>
                </a:cxn>
                <a:cxn ang="0">
                  <a:pos x="7237" y="9"/>
                </a:cxn>
                <a:cxn ang="0">
                  <a:pos x="7274" y="34"/>
                </a:cxn>
                <a:cxn ang="0">
                  <a:pos x="7299" y="71"/>
                </a:cxn>
                <a:cxn ang="0">
                  <a:pos x="7308" y="116"/>
                </a:cxn>
                <a:cxn ang="0">
                  <a:pos x="7308" y="580"/>
                </a:cxn>
                <a:cxn ang="0">
                  <a:pos x="7299" y="625"/>
                </a:cxn>
                <a:cxn ang="0">
                  <a:pos x="7274" y="662"/>
                </a:cxn>
                <a:cxn ang="0">
                  <a:pos x="7237" y="687"/>
                </a:cxn>
                <a:cxn ang="0">
                  <a:pos x="7192" y="696"/>
                </a:cxn>
                <a:cxn ang="0">
                  <a:pos x="116" y="696"/>
                </a:cxn>
                <a:cxn ang="0">
                  <a:pos x="71" y="687"/>
                </a:cxn>
                <a:cxn ang="0">
                  <a:pos x="34" y="662"/>
                </a:cxn>
                <a:cxn ang="0">
                  <a:pos x="9" y="625"/>
                </a:cxn>
                <a:cxn ang="0">
                  <a:pos x="0" y="580"/>
                </a:cxn>
                <a:cxn ang="0">
                  <a:pos x="0" y="116"/>
                </a:cxn>
              </a:cxnLst>
              <a:rect l="0" t="0" r="r" b="b"/>
              <a:pathLst>
                <a:path w="7308" h="696">
                  <a:moveTo>
                    <a:pt x="0" y="116"/>
                  </a:moveTo>
                  <a:lnTo>
                    <a:pt x="9" y="71"/>
                  </a:lnTo>
                  <a:lnTo>
                    <a:pt x="34" y="34"/>
                  </a:lnTo>
                  <a:lnTo>
                    <a:pt x="71" y="9"/>
                  </a:lnTo>
                  <a:lnTo>
                    <a:pt x="116" y="0"/>
                  </a:lnTo>
                  <a:lnTo>
                    <a:pt x="7192" y="0"/>
                  </a:lnTo>
                  <a:lnTo>
                    <a:pt x="7237" y="9"/>
                  </a:lnTo>
                  <a:lnTo>
                    <a:pt x="7274" y="34"/>
                  </a:lnTo>
                  <a:lnTo>
                    <a:pt x="7299" y="71"/>
                  </a:lnTo>
                  <a:lnTo>
                    <a:pt x="7308" y="116"/>
                  </a:lnTo>
                  <a:lnTo>
                    <a:pt x="7308" y="580"/>
                  </a:lnTo>
                  <a:lnTo>
                    <a:pt x="7299" y="625"/>
                  </a:lnTo>
                  <a:lnTo>
                    <a:pt x="7274" y="662"/>
                  </a:lnTo>
                  <a:lnTo>
                    <a:pt x="7237" y="687"/>
                  </a:lnTo>
                  <a:lnTo>
                    <a:pt x="7192" y="696"/>
                  </a:lnTo>
                  <a:lnTo>
                    <a:pt x="116" y="696"/>
                  </a:lnTo>
                  <a:lnTo>
                    <a:pt x="71" y="687"/>
                  </a:lnTo>
                  <a:lnTo>
                    <a:pt x="34" y="662"/>
                  </a:lnTo>
                  <a:lnTo>
                    <a:pt x="9" y="625"/>
                  </a:lnTo>
                  <a:lnTo>
                    <a:pt x="0" y="580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7328" cy="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Рабочая программа воспитания</a:t>
              </a:r>
              <a:endParaRPr kumimoji="0" lang="ru-RU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1754401" y="1767185"/>
            <a:ext cx="1762125" cy="769938"/>
            <a:chOff x="1178" y="265"/>
            <a:chExt cx="2776" cy="1213"/>
          </a:xfrm>
        </p:grpSpPr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1188" y="275"/>
              <a:ext cx="2756" cy="1193"/>
            </a:xfrm>
            <a:custGeom>
              <a:avLst/>
              <a:gdLst/>
              <a:ahLst/>
              <a:cxnLst>
                <a:cxn ang="0">
                  <a:pos x="2556" y="0"/>
                </a:cxn>
                <a:cxn ang="0">
                  <a:pos x="199" y="0"/>
                </a:cxn>
                <a:cxn ang="0">
                  <a:pos x="121" y="16"/>
                </a:cxn>
                <a:cxn ang="0">
                  <a:pos x="58" y="59"/>
                </a:cxn>
                <a:cxn ang="0">
                  <a:pos x="16" y="122"/>
                </a:cxn>
                <a:cxn ang="0">
                  <a:pos x="0" y="199"/>
                </a:cxn>
                <a:cxn ang="0">
                  <a:pos x="0" y="994"/>
                </a:cxn>
                <a:cxn ang="0">
                  <a:pos x="16" y="1072"/>
                </a:cxn>
                <a:cxn ang="0">
                  <a:pos x="58" y="1135"/>
                </a:cxn>
                <a:cxn ang="0">
                  <a:pos x="121" y="1178"/>
                </a:cxn>
                <a:cxn ang="0">
                  <a:pos x="199" y="1193"/>
                </a:cxn>
                <a:cxn ang="0">
                  <a:pos x="2556" y="1193"/>
                </a:cxn>
                <a:cxn ang="0">
                  <a:pos x="2634" y="1178"/>
                </a:cxn>
                <a:cxn ang="0">
                  <a:pos x="2697" y="1135"/>
                </a:cxn>
                <a:cxn ang="0">
                  <a:pos x="2740" y="1072"/>
                </a:cxn>
                <a:cxn ang="0">
                  <a:pos x="2755" y="994"/>
                </a:cxn>
                <a:cxn ang="0">
                  <a:pos x="2755" y="199"/>
                </a:cxn>
                <a:cxn ang="0">
                  <a:pos x="2740" y="122"/>
                </a:cxn>
                <a:cxn ang="0">
                  <a:pos x="2697" y="59"/>
                </a:cxn>
                <a:cxn ang="0">
                  <a:pos x="2634" y="16"/>
                </a:cxn>
                <a:cxn ang="0">
                  <a:pos x="2556" y="0"/>
                </a:cxn>
              </a:cxnLst>
              <a:rect l="0" t="0" r="r" b="b"/>
              <a:pathLst>
                <a:path w="2756" h="1193">
                  <a:moveTo>
                    <a:pt x="2556" y="0"/>
                  </a:moveTo>
                  <a:lnTo>
                    <a:pt x="199" y="0"/>
                  </a:lnTo>
                  <a:lnTo>
                    <a:pt x="121" y="16"/>
                  </a:lnTo>
                  <a:lnTo>
                    <a:pt x="58" y="59"/>
                  </a:lnTo>
                  <a:lnTo>
                    <a:pt x="16" y="122"/>
                  </a:lnTo>
                  <a:lnTo>
                    <a:pt x="0" y="199"/>
                  </a:lnTo>
                  <a:lnTo>
                    <a:pt x="0" y="994"/>
                  </a:lnTo>
                  <a:lnTo>
                    <a:pt x="16" y="1072"/>
                  </a:lnTo>
                  <a:lnTo>
                    <a:pt x="58" y="1135"/>
                  </a:lnTo>
                  <a:lnTo>
                    <a:pt x="121" y="1178"/>
                  </a:lnTo>
                  <a:lnTo>
                    <a:pt x="199" y="1193"/>
                  </a:lnTo>
                  <a:lnTo>
                    <a:pt x="2556" y="1193"/>
                  </a:lnTo>
                  <a:lnTo>
                    <a:pt x="2634" y="1178"/>
                  </a:lnTo>
                  <a:lnTo>
                    <a:pt x="2697" y="1135"/>
                  </a:lnTo>
                  <a:lnTo>
                    <a:pt x="2740" y="1072"/>
                  </a:lnTo>
                  <a:lnTo>
                    <a:pt x="2755" y="994"/>
                  </a:lnTo>
                  <a:lnTo>
                    <a:pt x="2755" y="199"/>
                  </a:lnTo>
                  <a:lnTo>
                    <a:pt x="2740" y="122"/>
                  </a:lnTo>
                  <a:lnTo>
                    <a:pt x="2697" y="59"/>
                  </a:lnTo>
                  <a:lnTo>
                    <a:pt x="2634" y="16"/>
                  </a:lnTo>
                  <a:lnTo>
                    <a:pt x="255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auto">
            <a:xfrm>
              <a:off x="1188" y="275"/>
              <a:ext cx="2756" cy="1193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16" y="122"/>
                </a:cxn>
                <a:cxn ang="0">
                  <a:pos x="58" y="59"/>
                </a:cxn>
                <a:cxn ang="0">
                  <a:pos x="121" y="16"/>
                </a:cxn>
                <a:cxn ang="0">
                  <a:pos x="199" y="0"/>
                </a:cxn>
                <a:cxn ang="0">
                  <a:pos x="2556" y="0"/>
                </a:cxn>
                <a:cxn ang="0">
                  <a:pos x="2634" y="16"/>
                </a:cxn>
                <a:cxn ang="0">
                  <a:pos x="2697" y="59"/>
                </a:cxn>
                <a:cxn ang="0">
                  <a:pos x="2740" y="122"/>
                </a:cxn>
                <a:cxn ang="0">
                  <a:pos x="2755" y="199"/>
                </a:cxn>
                <a:cxn ang="0">
                  <a:pos x="2755" y="994"/>
                </a:cxn>
                <a:cxn ang="0">
                  <a:pos x="2740" y="1072"/>
                </a:cxn>
                <a:cxn ang="0">
                  <a:pos x="2697" y="1135"/>
                </a:cxn>
                <a:cxn ang="0">
                  <a:pos x="2634" y="1178"/>
                </a:cxn>
                <a:cxn ang="0">
                  <a:pos x="2556" y="1193"/>
                </a:cxn>
                <a:cxn ang="0">
                  <a:pos x="199" y="1193"/>
                </a:cxn>
                <a:cxn ang="0">
                  <a:pos x="121" y="1178"/>
                </a:cxn>
                <a:cxn ang="0">
                  <a:pos x="58" y="1135"/>
                </a:cxn>
                <a:cxn ang="0">
                  <a:pos x="16" y="1072"/>
                </a:cxn>
                <a:cxn ang="0">
                  <a:pos x="0" y="994"/>
                </a:cxn>
                <a:cxn ang="0">
                  <a:pos x="0" y="199"/>
                </a:cxn>
              </a:cxnLst>
              <a:rect l="0" t="0" r="r" b="b"/>
              <a:pathLst>
                <a:path w="2756" h="1193">
                  <a:moveTo>
                    <a:pt x="0" y="199"/>
                  </a:moveTo>
                  <a:lnTo>
                    <a:pt x="16" y="122"/>
                  </a:lnTo>
                  <a:lnTo>
                    <a:pt x="58" y="59"/>
                  </a:lnTo>
                  <a:lnTo>
                    <a:pt x="121" y="16"/>
                  </a:lnTo>
                  <a:lnTo>
                    <a:pt x="199" y="0"/>
                  </a:lnTo>
                  <a:lnTo>
                    <a:pt x="2556" y="0"/>
                  </a:lnTo>
                  <a:lnTo>
                    <a:pt x="2634" y="16"/>
                  </a:lnTo>
                  <a:lnTo>
                    <a:pt x="2697" y="59"/>
                  </a:lnTo>
                  <a:lnTo>
                    <a:pt x="2740" y="122"/>
                  </a:lnTo>
                  <a:lnTo>
                    <a:pt x="2755" y="199"/>
                  </a:lnTo>
                  <a:lnTo>
                    <a:pt x="2755" y="994"/>
                  </a:lnTo>
                  <a:lnTo>
                    <a:pt x="2740" y="1072"/>
                  </a:lnTo>
                  <a:lnTo>
                    <a:pt x="2697" y="1135"/>
                  </a:lnTo>
                  <a:lnTo>
                    <a:pt x="2634" y="1178"/>
                  </a:lnTo>
                  <a:lnTo>
                    <a:pt x="2556" y="1193"/>
                  </a:lnTo>
                  <a:lnTo>
                    <a:pt x="199" y="1193"/>
                  </a:lnTo>
                  <a:lnTo>
                    <a:pt x="121" y="1178"/>
                  </a:lnTo>
                  <a:lnTo>
                    <a:pt x="58" y="1135"/>
                  </a:lnTo>
                  <a:lnTo>
                    <a:pt x="16" y="1072"/>
                  </a:lnTo>
                  <a:lnTo>
                    <a:pt x="0" y="994"/>
                  </a:lnTo>
                  <a:lnTo>
                    <a:pt x="0" y="199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1178" y="265"/>
              <a:ext cx="2776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i="0" u="none" strike="noStrike" cap="none" normalizeH="0" baseline="0" dirty="0" smtClean="0">
                <a:ln>
                  <a:noFill/>
                </a:ln>
                <a:solidFill>
                  <a:srgbClr val="001F5F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Целевой раздел</a:t>
              </a:r>
              <a:endParaRPr kumimoji="0" lang="ru-RU" sz="180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3793" name="Group 1"/>
          <p:cNvGrpSpPr>
            <a:grpSpLocks/>
          </p:cNvGrpSpPr>
          <p:nvPr/>
        </p:nvGrpSpPr>
        <p:grpSpPr bwMode="auto">
          <a:xfrm>
            <a:off x="4642635" y="1739188"/>
            <a:ext cx="2374900" cy="796925"/>
            <a:chOff x="5270" y="265"/>
            <a:chExt cx="3740" cy="1256"/>
          </a:xfrm>
        </p:grpSpPr>
        <p:sp>
          <p:nvSpPr>
            <p:cNvPr id="33796" name="Freeform 4"/>
            <p:cNvSpPr>
              <a:spLocks/>
            </p:cNvSpPr>
            <p:nvPr/>
          </p:nvSpPr>
          <p:spPr bwMode="auto">
            <a:xfrm>
              <a:off x="5280" y="275"/>
              <a:ext cx="3720" cy="1236"/>
            </a:xfrm>
            <a:custGeom>
              <a:avLst/>
              <a:gdLst/>
              <a:ahLst/>
              <a:cxnLst>
                <a:cxn ang="0">
                  <a:pos x="3514" y="0"/>
                </a:cxn>
                <a:cxn ang="0">
                  <a:pos x="206" y="0"/>
                </a:cxn>
                <a:cxn ang="0">
                  <a:pos x="126" y="17"/>
                </a:cxn>
                <a:cxn ang="0">
                  <a:pos x="60" y="61"/>
                </a:cxn>
                <a:cxn ang="0">
                  <a:pos x="16" y="126"/>
                </a:cxn>
                <a:cxn ang="0">
                  <a:pos x="0" y="206"/>
                </a:cxn>
                <a:cxn ang="0">
                  <a:pos x="0" y="1030"/>
                </a:cxn>
                <a:cxn ang="0">
                  <a:pos x="16" y="1111"/>
                </a:cxn>
                <a:cxn ang="0">
                  <a:pos x="60" y="1176"/>
                </a:cxn>
                <a:cxn ang="0">
                  <a:pos x="126" y="1220"/>
                </a:cxn>
                <a:cxn ang="0">
                  <a:pos x="206" y="1236"/>
                </a:cxn>
                <a:cxn ang="0">
                  <a:pos x="3514" y="1236"/>
                </a:cxn>
                <a:cxn ang="0">
                  <a:pos x="3594" y="1220"/>
                </a:cxn>
                <a:cxn ang="0">
                  <a:pos x="3660" y="1176"/>
                </a:cxn>
                <a:cxn ang="0">
                  <a:pos x="3704" y="1111"/>
                </a:cxn>
                <a:cxn ang="0">
                  <a:pos x="3720" y="1030"/>
                </a:cxn>
                <a:cxn ang="0">
                  <a:pos x="3720" y="206"/>
                </a:cxn>
                <a:cxn ang="0">
                  <a:pos x="3704" y="126"/>
                </a:cxn>
                <a:cxn ang="0">
                  <a:pos x="3660" y="61"/>
                </a:cxn>
                <a:cxn ang="0">
                  <a:pos x="3594" y="17"/>
                </a:cxn>
                <a:cxn ang="0">
                  <a:pos x="3514" y="0"/>
                </a:cxn>
              </a:cxnLst>
              <a:rect l="0" t="0" r="r" b="b"/>
              <a:pathLst>
                <a:path w="3720" h="1236">
                  <a:moveTo>
                    <a:pt x="3514" y="0"/>
                  </a:moveTo>
                  <a:lnTo>
                    <a:pt x="206" y="0"/>
                  </a:lnTo>
                  <a:lnTo>
                    <a:pt x="126" y="17"/>
                  </a:lnTo>
                  <a:lnTo>
                    <a:pt x="60" y="61"/>
                  </a:lnTo>
                  <a:lnTo>
                    <a:pt x="16" y="126"/>
                  </a:lnTo>
                  <a:lnTo>
                    <a:pt x="0" y="206"/>
                  </a:lnTo>
                  <a:lnTo>
                    <a:pt x="0" y="1030"/>
                  </a:lnTo>
                  <a:lnTo>
                    <a:pt x="16" y="1111"/>
                  </a:lnTo>
                  <a:lnTo>
                    <a:pt x="60" y="1176"/>
                  </a:lnTo>
                  <a:lnTo>
                    <a:pt x="126" y="1220"/>
                  </a:lnTo>
                  <a:lnTo>
                    <a:pt x="206" y="1236"/>
                  </a:lnTo>
                  <a:lnTo>
                    <a:pt x="3514" y="1236"/>
                  </a:lnTo>
                  <a:lnTo>
                    <a:pt x="3594" y="1220"/>
                  </a:lnTo>
                  <a:lnTo>
                    <a:pt x="3660" y="1176"/>
                  </a:lnTo>
                  <a:lnTo>
                    <a:pt x="3704" y="1111"/>
                  </a:lnTo>
                  <a:lnTo>
                    <a:pt x="3720" y="1030"/>
                  </a:lnTo>
                  <a:lnTo>
                    <a:pt x="3720" y="206"/>
                  </a:lnTo>
                  <a:lnTo>
                    <a:pt x="3704" y="126"/>
                  </a:lnTo>
                  <a:lnTo>
                    <a:pt x="3660" y="61"/>
                  </a:lnTo>
                  <a:lnTo>
                    <a:pt x="3594" y="17"/>
                  </a:lnTo>
                  <a:lnTo>
                    <a:pt x="3514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5280" y="275"/>
              <a:ext cx="3720" cy="123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6" y="126"/>
                </a:cxn>
                <a:cxn ang="0">
                  <a:pos x="60" y="61"/>
                </a:cxn>
                <a:cxn ang="0">
                  <a:pos x="126" y="17"/>
                </a:cxn>
                <a:cxn ang="0">
                  <a:pos x="206" y="0"/>
                </a:cxn>
                <a:cxn ang="0">
                  <a:pos x="3514" y="0"/>
                </a:cxn>
                <a:cxn ang="0">
                  <a:pos x="3594" y="17"/>
                </a:cxn>
                <a:cxn ang="0">
                  <a:pos x="3660" y="61"/>
                </a:cxn>
                <a:cxn ang="0">
                  <a:pos x="3704" y="126"/>
                </a:cxn>
                <a:cxn ang="0">
                  <a:pos x="3720" y="206"/>
                </a:cxn>
                <a:cxn ang="0">
                  <a:pos x="3720" y="1030"/>
                </a:cxn>
                <a:cxn ang="0">
                  <a:pos x="3704" y="1111"/>
                </a:cxn>
                <a:cxn ang="0">
                  <a:pos x="3660" y="1176"/>
                </a:cxn>
                <a:cxn ang="0">
                  <a:pos x="3594" y="1220"/>
                </a:cxn>
                <a:cxn ang="0">
                  <a:pos x="3514" y="1236"/>
                </a:cxn>
                <a:cxn ang="0">
                  <a:pos x="206" y="1236"/>
                </a:cxn>
                <a:cxn ang="0">
                  <a:pos x="126" y="1220"/>
                </a:cxn>
                <a:cxn ang="0">
                  <a:pos x="60" y="1176"/>
                </a:cxn>
                <a:cxn ang="0">
                  <a:pos x="16" y="1111"/>
                </a:cxn>
                <a:cxn ang="0">
                  <a:pos x="0" y="1030"/>
                </a:cxn>
                <a:cxn ang="0">
                  <a:pos x="0" y="206"/>
                </a:cxn>
              </a:cxnLst>
              <a:rect l="0" t="0" r="r" b="b"/>
              <a:pathLst>
                <a:path w="3720" h="1236">
                  <a:moveTo>
                    <a:pt x="0" y="206"/>
                  </a:moveTo>
                  <a:lnTo>
                    <a:pt x="16" y="126"/>
                  </a:lnTo>
                  <a:lnTo>
                    <a:pt x="60" y="61"/>
                  </a:lnTo>
                  <a:lnTo>
                    <a:pt x="126" y="17"/>
                  </a:lnTo>
                  <a:lnTo>
                    <a:pt x="206" y="0"/>
                  </a:lnTo>
                  <a:lnTo>
                    <a:pt x="3514" y="0"/>
                  </a:lnTo>
                  <a:lnTo>
                    <a:pt x="3594" y="17"/>
                  </a:lnTo>
                  <a:lnTo>
                    <a:pt x="3660" y="61"/>
                  </a:lnTo>
                  <a:lnTo>
                    <a:pt x="3704" y="126"/>
                  </a:lnTo>
                  <a:lnTo>
                    <a:pt x="3720" y="206"/>
                  </a:lnTo>
                  <a:lnTo>
                    <a:pt x="3720" y="1030"/>
                  </a:lnTo>
                  <a:lnTo>
                    <a:pt x="3704" y="1111"/>
                  </a:lnTo>
                  <a:lnTo>
                    <a:pt x="3660" y="1176"/>
                  </a:lnTo>
                  <a:lnTo>
                    <a:pt x="3594" y="1220"/>
                  </a:lnTo>
                  <a:lnTo>
                    <a:pt x="3514" y="1236"/>
                  </a:lnTo>
                  <a:lnTo>
                    <a:pt x="206" y="1236"/>
                  </a:lnTo>
                  <a:lnTo>
                    <a:pt x="126" y="1220"/>
                  </a:lnTo>
                  <a:lnTo>
                    <a:pt x="60" y="1176"/>
                  </a:lnTo>
                  <a:lnTo>
                    <a:pt x="16" y="1111"/>
                  </a:lnTo>
                  <a:lnTo>
                    <a:pt x="0" y="1030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4" name="Text Box 2"/>
            <p:cNvSpPr txBox="1">
              <a:spLocks noChangeArrowheads="1"/>
            </p:cNvSpPr>
            <p:nvPr/>
          </p:nvSpPr>
          <p:spPr bwMode="auto">
            <a:xfrm>
              <a:off x="5270" y="265"/>
              <a:ext cx="3740" cy="1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Содержательный</a:t>
              </a:r>
              <a:endParaRPr kumimoji="0" lang="ru-RU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раздел</a:t>
              </a:r>
              <a:endParaRPr kumimoji="0" lang="ru-RU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8034049" y="1711756"/>
            <a:ext cx="2263775" cy="796925"/>
            <a:chOff x="9993" y="265"/>
            <a:chExt cx="3565" cy="1256"/>
          </a:xfrm>
        </p:grpSpPr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10003" y="275"/>
              <a:ext cx="3545" cy="1236"/>
            </a:xfrm>
            <a:custGeom>
              <a:avLst/>
              <a:gdLst/>
              <a:ahLst/>
              <a:cxnLst>
                <a:cxn ang="0">
                  <a:pos x="3339" y="0"/>
                </a:cxn>
                <a:cxn ang="0">
                  <a:pos x="206" y="0"/>
                </a:cxn>
                <a:cxn ang="0">
                  <a:pos x="126" y="17"/>
                </a:cxn>
                <a:cxn ang="0">
                  <a:pos x="61" y="61"/>
                </a:cxn>
                <a:cxn ang="0">
                  <a:pos x="16" y="126"/>
                </a:cxn>
                <a:cxn ang="0">
                  <a:pos x="0" y="206"/>
                </a:cxn>
                <a:cxn ang="0">
                  <a:pos x="0" y="1030"/>
                </a:cxn>
                <a:cxn ang="0">
                  <a:pos x="16" y="1111"/>
                </a:cxn>
                <a:cxn ang="0">
                  <a:pos x="61" y="1176"/>
                </a:cxn>
                <a:cxn ang="0">
                  <a:pos x="126" y="1220"/>
                </a:cxn>
                <a:cxn ang="0">
                  <a:pos x="206" y="1236"/>
                </a:cxn>
                <a:cxn ang="0">
                  <a:pos x="3339" y="1236"/>
                </a:cxn>
                <a:cxn ang="0">
                  <a:pos x="3419" y="1220"/>
                </a:cxn>
                <a:cxn ang="0">
                  <a:pos x="3485" y="1176"/>
                </a:cxn>
                <a:cxn ang="0">
                  <a:pos x="3529" y="1111"/>
                </a:cxn>
                <a:cxn ang="0">
                  <a:pos x="3545" y="1030"/>
                </a:cxn>
                <a:cxn ang="0">
                  <a:pos x="3545" y="206"/>
                </a:cxn>
                <a:cxn ang="0">
                  <a:pos x="3529" y="126"/>
                </a:cxn>
                <a:cxn ang="0">
                  <a:pos x="3485" y="61"/>
                </a:cxn>
                <a:cxn ang="0">
                  <a:pos x="3419" y="17"/>
                </a:cxn>
                <a:cxn ang="0">
                  <a:pos x="3339" y="0"/>
                </a:cxn>
              </a:cxnLst>
              <a:rect l="0" t="0" r="r" b="b"/>
              <a:pathLst>
                <a:path w="3545" h="1236">
                  <a:moveTo>
                    <a:pt x="3339" y="0"/>
                  </a:moveTo>
                  <a:lnTo>
                    <a:pt x="206" y="0"/>
                  </a:lnTo>
                  <a:lnTo>
                    <a:pt x="126" y="17"/>
                  </a:lnTo>
                  <a:lnTo>
                    <a:pt x="61" y="61"/>
                  </a:lnTo>
                  <a:lnTo>
                    <a:pt x="16" y="126"/>
                  </a:lnTo>
                  <a:lnTo>
                    <a:pt x="0" y="206"/>
                  </a:lnTo>
                  <a:lnTo>
                    <a:pt x="0" y="1030"/>
                  </a:lnTo>
                  <a:lnTo>
                    <a:pt x="16" y="1111"/>
                  </a:lnTo>
                  <a:lnTo>
                    <a:pt x="61" y="1176"/>
                  </a:lnTo>
                  <a:lnTo>
                    <a:pt x="126" y="1220"/>
                  </a:lnTo>
                  <a:lnTo>
                    <a:pt x="206" y="1236"/>
                  </a:lnTo>
                  <a:lnTo>
                    <a:pt x="3339" y="1236"/>
                  </a:lnTo>
                  <a:lnTo>
                    <a:pt x="3419" y="1220"/>
                  </a:lnTo>
                  <a:lnTo>
                    <a:pt x="3485" y="1176"/>
                  </a:lnTo>
                  <a:lnTo>
                    <a:pt x="3529" y="1111"/>
                  </a:lnTo>
                  <a:lnTo>
                    <a:pt x="3545" y="1030"/>
                  </a:lnTo>
                  <a:lnTo>
                    <a:pt x="3545" y="206"/>
                  </a:lnTo>
                  <a:lnTo>
                    <a:pt x="3529" y="126"/>
                  </a:lnTo>
                  <a:lnTo>
                    <a:pt x="3485" y="61"/>
                  </a:lnTo>
                  <a:lnTo>
                    <a:pt x="3419" y="17"/>
                  </a:lnTo>
                  <a:lnTo>
                    <a:pt x="333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10003" y="275"/>
              <a:ext cx="3545" cy="123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6" y="126"/>
                </a:cxn>
                <a:cxn ang="0">
                  <a:pos x="61" y="61"/>
                </a:cxn>
                <a:cxn ang="0">
                  <a:pos x="126" y="17"/>
                </a:cxn>
                <a:cxn ang="0">
                  <a:pos x="206" y="0"/>
                </a:cxn>
                <a:cxn ang="0">
                  <a:pos x="3339" y="0"/>
                </a:cxn>
                <a:cxn ang="0">
                  <a:pos x="3419" y="17"/>
                </a:cxn>
                <a:cxn ang="0">
                  <a:pos x="3485" y="61"/>
                </a:cxn>
                <a:cxn ang="0">
                  <a:pos x="3529" y="126"/>
                </a:cxn>
                <a:cxn ang="0">
                  <a:pos x="3545" y="206"/>
                </a:cxn>
                <a:cxn ang="0">
                  <a:pos x="3545" y="1030"/>
                </a:cxn>
                <a:cxn ang="0">
                  <a:pos x="3529" y="1111"/>
                </a:cxn>
                <a:cxn ang="0">
                  <a:pos x="3485" y="1176"/>
                </a:cxn>
                <a:cxn ang="0">
                  <a:pos x="3419" y="1220"/>
                </a:cxn>
                <a:cxn ang="0">
                  <a:pos x="3339" y="1236"/>
                </a:cxn>
                <a:cxn ang="0">
                  <a:pos x="206" y="1236"/>
                </a:cxn>
                <a:cxn ang="0">
                  <a:pos x="126" y="1220"/>
                </a:cxn>
                <a:cxn ang="0">
                  <a:pos x="61" y="1176"/>
                </a:cxn>
                <a:cxn ang="0">
                  <a:pos x="16" y="1111"/>
                </a:cxn>
                <a:cxn ang="0">
                  <a:pos x="0" y="1030"/>
                </a:cxn>
                <a:cxn ang="0">
                  <a:pos x="0" y="206"/>
                </a:cxn>
              </a:cxnLst>
              <a:rect l="0" t="0" r="r" b="b"/>
              <a:pathLst>
                <a:path w="3545" h="1236">
                  <a:moveTo>
                    <a:pt x="0" y="206"/>
                  </a:moveTo>
                  <a:lnTo>
                    <a:pt x="16" y="126"/>
                  </a:lnTo>
                  <a:lnTo>
                    <a:pt x="61" y="61"/>
                  </a:lnTo>
                  <a:lnTo>
                    <a:pt x="126" y="17"/>
                  </a:lnTo>
                  <a:lnTo>
                    <a:pt x="206" y="0"/>
                  </a:lnTo>
                  <a:lnTo>
                    <a:pt x="3339" y="0"/>
                  </a:lnTo>
                  <a:lnTo>
                    <a:pt x="3419" y="17"/>
                  </a:lnTo>
                  <a:lnTo>
                    <a:pt x="3485" y="61"/>
                  </a:lnTo>
                  <a:lnTo>
                    <a:pt x="3529" y="126"/>
                  </a:lnTo>
                  <a:lnTo>
                    <a:pt x="3545" y="206"/>
                  </a:lnTo>
                  <a:lnTo>
                    <a:pt x="3545" y="1030"/>
                  </a:lnTo>
                  <a:lnTo>
                    <a:pt x="3529" y="1111"/>
                  </a:lnTo>
                  <a:lnTo>
                    <a:pt x="3485" y="1176"/>
                  </a:lnTo>
                  <a:lnTo>
                    <a:pt x="3419" y="1220"/>
                  </a:lnTo>
                  <a:lnTo>
                    <a:pt x="3339" y="1236"/>
                  </a:lnTo>
                  <a:lnTo>
                    <a:pt x="206" y="1236"/>
                  </a:lnTo>
                  <a:lnTo>
                    <a:pt x="126" y="1220"/>
                  </a:lnTo>
                  <a:lnTo>
                    <a:pt x="61" y="1176"/>
                  </a:lnTo>
                  <a:lnTo>
                    <a:pt x="16" y="1111"/>
                  </a:lnTo>
                  <a:lnTo>
                    <a:pt x="0" y="1030"/>
                  </a:lnTo>
                  <a:lnTo>
                    <a:pt x="0" y="206"/>
                  </a:lnTo>
                  <a:close/>
                </a:path>
              </a:pathLst>
            </a:custGeom>
            <a:noFill/>
            <a:ln w="12700">
              <a:solidFill>
                <a:srgbClr val="2E528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9993" y="265"/>
              <a:ext cx="3565" cy="1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Организационный</a:t>
              </a:r>
              <a:endParaRPr kumimoji="0" lang="ru-RU" sz="80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ea typeface="Times New Roman" pitchFamily="18" charset="0"/>
                  <a:cs typeface="Arial" pitchFamily="34" charset="0"/>
                </a:rPr>
                <a:t>раздел</a:t>
              </a:r>
              <a:endParaRPr kumimoji="0" lang="ru-RU" sz="180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2427288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955209" y="1138210"/>
            <a:ext cx="5953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Структура Рабочей программы воспитания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0" y="915988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37675" y="2611224"/>
            <a:ext cx="58131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/>
            <a:r>
              <a:rPr lang="ru-RU" dirty="0" smtClean="0">
                <a:latin typeface="Garamond" pitchFamily="18" charset="0"/>
                <a:cs typeface="Arial" pitchFamily="34" charset="0"/>
              </a:rPr>
              <a:t>Включает:</a:t>
            </a:r>
          </a:p>
          <a:p>
            <a:pPr marL="0" lvl="1" fontAlgn="base"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  <a:cs typeface="Arial" pitchFamily="34" charset="0"/>
              </a:rPr>
              <a:t>Цели и задачи воспитания;</a:t>
            </a:r>
          </a:p>
          <a:p>
            <a:pPr marL="0" marR="3132138" lvl="1" fontAlgn="base"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  <a:cs typeface="Arial" pitchFamily="34" charset="0"/>
              </a:rPr>
              <a:t>Направления воспитания: патриотическое, духовно-нравственное, социальное, познавательное, физическое и оздоровительное, трудовое, эстетическое;</a:t>
            </a:r>
          </a:p>
          <a:p>
            <a:pPr marL="0" lvl="1" fontAlgn="base"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  <a:cs typeface="Arial" pitchFamily="34" charset="0"/>
              </a:rPr>
              <a:t>целевые ориентиры</a:t>
            </a:r>
          </a:p>
          <a:p>
            <a:pPr marL="0" lvl="1" fontAlgn="base"/>
            <a:r>
              <a:rPr lang="ru-RU" dirty="0" smtClean="0">
                <a:latin typeface="Garamond" pitchFamily="18" charset="0"/>
                <a:cs typeface="Arial" pitchFamily="34" charset="0"/>
              </a:rPr>
              <a:t>воспитания детей.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562572" y="2645265"/>
            <a:ext cx="380843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Включает: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уклад МДОУ;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воспитывающая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среда;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общности МДОУ;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задачи воспитания в образовательных областях;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формы совместной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деятельности в МДОУ;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организация РППС;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социальное партнерство.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8031637" y="2695989"/>
            <a:ext cx="273377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Включает: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кадровое обеспечение;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нормативно- методическое обеспечение;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требования к условиям работы с особыми категориями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E986B0-9E50-BABD-1050-0060B7A1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440" y="627062"/>
            <a:ext cx="972312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  <a:t/>
            </a:r>
            <a:br>
              <a:rPr lang="ru-RU" sz="4400" b="1" dirty="0"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0A5428-D85B-4F0A-F21B-D585C9F87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440" y="256032"/>
            <a:ext cx="9692640" cy="63185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Garamond" pitchFamily="18" charset="0"/>
              </a:rPr>
              <a:t>Программа</a:t>
            </a:r>
            <a:r>
              <a:rPr lang="ru-RU" dirty="0" smtClean="0">
                <a:latin typeface="Garamond" pitchFamily="18" charset="0"/>
              </a:rPr>
              <a:t/>
            </a:r>
            <a:br>
              <a:rPr lang="ru-RU" dirty="0" smtClean="0"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позволяет реализовать основополагающие функции:</a:t>
            </a:r>
          </a:p>
          <a:p>
            <a:pPr marL="0" indent="0" algn="ctr">
              <a:buNone/>
            </a:pPr>
            <a:endParaRPr lang="ru-RU" sz="1400" dirty="0" smtClean="0">
              <a:latin typeface="Garamond" pitchFamily="18" charset="0"/>
            </a:endParaRPr>
          </a:p>
          <a:p>
            <a:pPr marL="0" indent="0" algn="ctr">
              <a:buNone/>
            </a:pPr>
            <a:endParaRPr lang="ru-RU" sz="1400" dirty="0" smtClean="0">
              <a:latin typeface="Garamond" pitchFamily="18" charset="0"/>
            </a:endParaRPr>
          </a:p>
          <a:p>
            <a:pPr marL="0" indent="4500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latin typeface="Garamond" pitchFamily="18" charset="0"/>
              </a:rPr>
              <a:t>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marL="0" indent="4500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latin typeface="Garamond" pitchFamily="18" charset="0"/>
              </a:rPr>
              <a:t>создание единого ядра содержания дошкольного образования (далее - ДО), ориентированного на приобщение детей традиционным духовно-нравственным и </a:t>
            </a:r>
            <a:r>
              <a:rPr lang="ru-RU" sz="2000" dirty="0" err="1" smtClean="0">
                <a:latin typeface="Garamond" pitchFamily="18" charset="0"/>
              </a:rPr>
              <a:t>социокультурным</a:t>
            </a:r>
            <a:r>
              <a:rPr lang="ru-RU" sz="2000" dirty="0" smtClean="0">
                <a:latin typeface="Garamond" pitchFamily="18" charset="0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marL="0" indent="4500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latin typeface="Garamond" pitchFamily="18" charset="0"/>
              </a:rPr>
              <a:t>создание единого федерального образовательного пространства воспитания и обучения детей от рождения до поступления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678596-C679-3BF0-B4BF-928C216C5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4337328"/>
            <a:ext cx="698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>
                <a:solidFill>
                  <a:srgbClr val="00B05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09465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EE1D77-4F5F-367E-18F0-36B91A02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520" y="365125"/>
            <a:ext cx="9672320" cy="10674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  <a:t/>
            </a:r>
            <a:br>
              <a:rPr lang="ru-RU" sz="44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</a:br>
            <a:r>
              <a:rPr lang="ru-RU" sz="4600" dirty="0">
                <a:ln>
                  <a:solidFill>
                    <a:schemeClr val="tx1"/>
                  </a:solidFill>
                </a:ln>
                <a:latin typeface="Garamond" pitchFamily="18" charset="0"/>
                <a:ea typeface="Batang" pitchFamily="18" charset="-127"/>
              </a:rPr>
              <a:t>Структура  образовательной программы ДОУ</a:t>
            </a:r>
            <a:r>
              <a:rPr lang="ru-RU" sz="4400" b="1" dirty="0"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  <a:t/>
            </a:r>
            <a:br>
              <a:rPr lang="ru-RU" sz="4400" b="1" dirty="0">
                <a:solidFill>
                  <a:srgbClr val="00B0F0"/>
                </a:solidFill>
                <a:latin typeface="Garamond" pitchFamily="18" charset="0"/>
                <a:ea typeface="Batang" pitchFamily="18" charset="-127"/>
              </a:rPr>
            </a:b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="" xmlns:a16="http://schemas.microsoft.com/office/drawing/2014/main" id="{5021D7A0-C38A-D457-1FAC-B6C828717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39839" y="1825625"/>
            <a:ext cx="9672002" cy="393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Раздел 1 – </a:t>
            </a:r>
            <a:r>
              <a:rPr lang="ru-RU" altLang="ru-RU" sz="2400" b="1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ЦЕЛЕВОЙ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(цели, задачи, принципы планируемые результаты освоения программы)</a:t>
            </a:r>
          </a:p>
          <a:p>
            <a:pPr marL="0" indent="0" eaLnBrk="1" hangingPunct="1">
              <a:buNone/>
            </a:pP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Раздел 2  – </a:t>
            </a:r>
            <a:r>
              <a:rPr lang="ru-RU" altLang="ru-RU" sz="2400" b="1" dirty="0">
                <a:solidFill>
                  <a:srgbClr val="00B05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СОДЕРЖАТЕЛЬНЫЙ </a:t>
            </a: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(тематические модули по всем направлениям развития ребенка)</a:t>
            </a:r>
          </a:p>
          <a:p>
            <a:pPr marL="0" indent="0" eaLnBrk="1" hangingPunct="1">
              <a:buNone/>
            </a:pP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Раздел  3–</a:t>
            </a:r>
            <a:r>
              <a:rPr lang="ru-RU" altLang="ru-RU" sz="2400" b="1" dirty="0">
                <a:solidFill>
                  <a:srgbClr val="00B0F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ОРГАНИЗАЦИОННЫЙ</a:t>
            </a: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 (материально-техническое обеспечение программы, режим дня, планирование и оснащение РППС)</a:t>
            </a:r>
          </a:p>
          <a:p>
            <a:pPr marL="0" indent="0" eaLnBrk="1" hangingPunct="1">
              <a:buNone/>
            </a:pP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Раздел 4 – </a:t>
            </a:r>
            <a:r>
              <a:rPr lang="ru-RU" altLang="ru-RU" sz="2400" b="1" dirty="0">
                <a:solidFill>
                  <a:srgbClr val="7030A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ДОПОЛНИТЕЛЬНЫЙ </a:t>
            </a:r>
            <a:r>
              <a:rPr lang="ru-RU" altLang="ru-RU" sz="2400" b="1" dirty="0">
                <a:solidFill>
                  <a:srgbClr val="140E92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(презентация основных сведений из программы для родителей)</a:t>
            </a:r>
          </a:p>
        </p:txBody>
      </p:sp>
    </p:spTree>
    <p:extLst>
      <p:ext uri="{BB962C8B-B14F-4D97-AF65-F5344CB8AC3E}">
        <p14:creationId xmlns:p14="http://schemas.microsoft.com/office/powerpoint/2010/main" val="357872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D18F5E-F78A-5746-265A-8CDCB444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520" y="365125"/>
            <a:ext cx="9682480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4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sz="46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>Образовательный процесс</a:t>
            </a:r>
            <a:r>
              <a:rPr lang="ru-RU" sz="4400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4" name="Прямоугольник 2">
            <a:extLst>
              <a:ext uri="{FF2B5EF4-FFF2-40B4-BE49-F238E27FC236}">
                <a16:creationId xmlns="" xmlns:a16="http://schemas.microsoft.com/office/drawing/2014/main" id="{2D9FFB7F-BB61-F089-375B-27DA4A22B3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39838" y="1825625"/>
            <a:ext cx="9682162" cy="357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1.</a:t>
            </a:r>
            <a:r>
              <a:rPr lang="ru-RU" altLang="ru-RU" sz="20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Утренний образовательный блок</a:t>
            </a:r>
            <a:r>
              <a:rPr lang="ru-RU" alt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– продолжительность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        с 7.00 до 9.00 часов – включает в себя:</a:t>
            </a:r>
          </a:p>
          <a:p>
            <a:pPr lvl="1" eaLnBrk="1" hangingPunct="1"/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Совместную деятельность воспитателя с ребенком,</a:t>
            </a:r>
          </a:p>
          <a:p>
            <a:pPr lvl="1" eaLnBrk="1" hangingPunct="1"/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Свободную самостоятельную игровую деятельность детей;</a:t>
            </a:r>
          </a:p>
          <a:p>
            <a:pPr marL="0" indent="0" eaLnBrk="1" hangingPunct="1">
              <a:buNone/>
            </a:pPr>
            <a:r>
              <a:rPr lang="ru-RU" altLang="ru-RU" sz="2000" b="1" dirty="0">
                <a:solidFill>
                  <a:srgbClr val="00B050"/>
                </a:solidFill>
                <a:latin typeface="Garamond" panose="02020404030301010803" pitchFamily="18" charset="0"/>
              </a:rPr>
              <a:t>2</a:t>
            </a:r>
            <a:r>
              <a:rPr lang="ru-RU" altLang="ru-RU" sz="2000" dirty="0">
                <a:solidFill>
                  <a:srgbClr val="00B050"/>
                </a:solidFill>
                <a:latin typeface="Garamond" panose="02020404030301010803" pitchFamily="18" charset="0"/>
              </a:rPr>
              <a:t>. </a:t>
            </a:r>
            <a:r>
              <a:rPr lang="ru-RU" altLang="ru-RU" sz="2000" b="1" u="sng" dirty="0">
                <a:solidFill>
                  <a:srgbClr val="00B050"/>
                </a:solidFill>
                <a:latin typeface="Garamond" panose="02020404030301010803" pitchFamily="18" charset="0"/>
              </a:rPr>
              <a:t>Развивающий блок</a:t>
            </a:r>
            <a:r>
              <a:rPr lang="ru-RU" altLang="ru-RU" sz="20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– продолжительность с 9.00 до 12.00 часов – представляет собой регламентированное обучение согласно учебному плану.</a:t>
            </a:r>
          </a:p>
          <a:p>
            <a:pPr marL="0" indent="0" eaLnBrk="1" hangingPunct="1">
              <a:buNone/>
            </a:pPr>
            <a:r>
              <a:rPr lang="ru-RU" altLang="ru-RU" sz="2000" b="1" dirty="0">
                <a:solidFill>
                  <a:srgbClr val="7030A0"/>
                </a:solidFill>
                <a:latin typeface="Garamond" panose="02020404030301010803" pitchFamily="18" charset="0"/>
              </a:rPr>
              <a:t>3.</a:t>
            </a:r>
            <a:r>
              <a:rPr lang="ru-RU" altLang="ru-RU" sz="2000" b="1" u="sng" dirty="0">
                <a:solidFill>
                  <a:srgbClr val="7030A0"/>
                </a:solidFill>
                <a:latin typeface="Garamond" panose="02020404030301010803" pitchFamily="18" charset="0"/>
              </a:rPr>
              <a:t>Вечерний блок</a:t>
            </a:r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– продолжительность с 15.15.  до 19.00 часов – включает в себя:</a:t>
            </a:r>
          </a:p>
          <a:p>
            <a:pPr lvl="1" eaLnBrk="1" hangingPunct="1"/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 Индивидуальная работа </a:t>
            </a:r>
          </a:p>
          <a:p>
            <a:pPr lvl="1" eaLnBrk="1" hangingPunct="1"/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Самостоятельная игровая деятельность ребенка  </a:t>
            </a:r>
          </a:p>
          <a:p>
            <a:pPr lvl="1" eaLnBrk="1" hangingPunct="1"/>
            <a:r>
              <a:rPr lang="ru-RU" altLang="ru-RU" sz="2000" dirty="0">
                <a:solidFill>
                  <a:srgbClr val="140E92"/>
                </a:solidFill>
                <a:latin typeface="Garamond" panose="02020404030301010803" pitchFamily="18" charset="0"/>
              </a:rPr>
              <a:t> Совместная деятельность воспитателя и ребенка</a:t>
            </a:r>
            <a:endParaRPr lang="ru-RU" altLang="ru-RU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76C1EC-0E99-836E-70A4-CF62C31C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520" y="365125"/>
            <a:ext cx="9682480" cy="9353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>Используемые   программы:</a:t>
            </a:r>
            <a:r>
              <a:rPr lang="ru-RU" sz="4400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77832519-A5A7-AD66-5508-2A05C5E0D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838" y="1825625"/>
            <a:ext cx="9682162" cy="3457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ru-RU" sz="2200" b="1" dirty="0">
                <a:solidFill>
                  <a:srgbClr val="FC56F4"/>
                </a:solidFill>
                <a:latin typeface="Garamond" pitchFamily="18" charset="0"/>
              </a:rPr>
              <a:t>Для внедрения Федеральных государственных образовательных стандартов, Федеральной образовательной программы , МДОУ «Детский сад </a:t>
            </a:r>
            <a:r>
              <a:rPr lang="ru-RU" sz="2200" b="1" dirty="0" smtClean="0">
                <a:solidFill>
                  <a:srgbClr val="FC56F4"/>
                </a:solidFill>
                <a:latin typeface="Garamond" pitchFamily="18" charset="0"/>
              </a:rPr>
              <a:t>№</a:t>
            </a:r>
            <a:r>
              <a:rPr lang="ru-RU" sz="2200" b="1" dirty="0" smtClean="0">
                <a:solidFill>
                  <a:srgbClr val="FC56F4"/>
                </a:solidFill>
                <a:latin typeface="Garamond" pitchFamily="18" charset="0"/>
              </a:rPr>
              <a:t>88</a:t>
            </a:r>
            <a:r>
              <a:rPr lang="ru-RU" sz="2200" b="1" dirty="0" smtClean="0">
                <a:solidFill>
                  <a:srgbClr val="FC56F4"/>
                </a:solidFill>
                <a:latin typeface="Garamond" pitchFamily="18" charset="0"/>
              </a:rPr>
              <a:t>» </a:t>
            </a:r>
            <a:r>
              <a:rPr lang="ru-RU" sz="2200" b="1" dirty="0">
                <a:solidFill>
                  <a:srgbClr val="FC56F4"/>
                </a:solidFill>
                <a:latin typeface="Garamond" pitchFamily="18" charset="0"/>
              </a:rPr>
              <a:t>в своей работе использует следующие программы:</a:t>
            </a:r>
            <a:r>
              <a:rPr lang="ru-RU" sz="2200" b="1" dirty="0">
                <a:latin typeface="Garamond" pitchFamily="18" charset="0"/>
              </a:rPr>
              <a:t/>
            </a:r>
            <a:br>
              <a:rPr lang="ru-RU" sz="2200" b="1" dirty="0">
                <a:latin typeface="Garamond" pitchFamily="18" charset="0"/>
              </a:rPr>
            </a:br>
            <a:endParaRPr lang="ru-RU" sz="2200" b="1" dirty="0" smtClean="0">
              <a:latin typeface="Garamond" pitchFamily="18" charset="0"/>
            </a:endParaRPr>
          </a:p>
          <a:p>
            <a:pPr marL="0" indent="0">
              <a:buNone/>
              <a:defRPr/>
            </a:pP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</a:rPr>
              <a:t>программа  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</a:rPr>
              <a:t>«Цветные ладошки» И.А. Лыковой;</a:t>
            </a:r>
            <a:r>
              <a:rPr lang="ru-RU" sz="2200" b="1" dirty="0">
                <a:latin typeface="Garamond" pitchFamily="18" charset="0"/>
              </a:rPr>
              <a:t/>
            </a:r>
            <a:br>
              <a:rPr lang="ru-RU" sz="2200" b="1" dirty="0">
                <a:latin typeface="Garamond" pitchFamily="18" charset="0"/>
              </a:rPr>
            </a:br>
            <a:endParaRPr lang="ru-RU" sz="2200" b="1" dirty="0" smtClean="0">
              <a:latin typeface="Garamond" pitchFamily="18" charset="0"/>
            </a:endParaRPr>
          </a:p>
          <a:p>
            <a:pPr marL="0" indent="0"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Garamond" pitchFamily="18" charset="0"/>
              </a:rPr>
              <a:t>программа </a:t>
            </a:r>
            <a:r>
              <a:rPr lang="ru-RU" sz="2200" b="1" dirty="0">
                <a:solidFill>
                  <a:srgbClr val="FF0000"/>
                </a:solidFill>
                <a:latin typeface="Garamond" pitchFamily="18" charset="0"/>
              </a:rPr>
              <a:t>"Музыкальные шедевры». Автор О. П. </a:t>
            </a:r>
            <a:r>
              <a:rPr lang="ru-RU" sz="2200" b="1" dirty="0" err="1">
                <a:solidFill>
                  <a:srgbClr val="FF0000"/>
                </a:solidFill>
                <a:latin typeface="Garamond" pitchFamily="18" charset="0"/>
              </a:rPr>
              <a:t>Радынова</a:t>
            </a:r>
            <a:r>
              <a:rPr lang="ru-RU" sz="2200" b="1" dirty="0">
                <a:solidFill>
                  <a:srgbClr val="FF0000"/>
                </a:solidFill>
                <a:latin typeface="Garamond" pitchFamily="18" charset="0"/>
              </a:rPr>
              <a:t>;</a:t>
            </a:r>
            <a:r>
              <a:rPr lang="ru-RU" sz="2200" b="1" dirty="0">
                <a:latin typeface="Garamond" pitchFamily="18" charset="0"/>
              </a:rPr>
              <a:t/>
            </a:r>
            <a:br>
              <a:rPr lang="ru-RU" sz="2200" b="1" dirty="0">
                <a:latin typeface="Garamond" pitchFamily="18" charset="0"/>
              </a:rPr>
            </a:br>
            <a:r>
              <a:rPr lang="ru-RU" sz="2200" b="1" dirty="0">
                <a:latin typeface="Garamond" pitchFamily="18" charset="0"/>
              </a:rPr>
              <a:t> </a:t>
            </a:r>
            <a:endParaRPr lang="ru-RU" sz="2200" b="1" dirty="0" smtClean="0">
              <a:latin typeface="Garamond" pitchFamily="18" charset="0"/>
            </a:endParaRPr>
          </a:p>
          <a:p>
            <a:pPr marL="0" indent="0">
              <a:buNone/>
              <a:defRPr/>
            </a:pPr>
            <a:r>
              <a:rPr lang="ru-RU" sz="2200" b="1" dirty="0" smtClean="0">
                <a:solidFill>
                  <a:srgbClr val="003300"/>
                </a:solidFill>
                <a:latin typeface="Garamond" pitchFamily="18" charset="0"/>
              </a:rPr>
              <a:t>программа  </a:t>
            </a:r>
            <a:r>
              <a:rPr lang="ru-RU" sz="2200" b="1" dirty="0">
                <a:solidFill>
                  <a:srgbClr val="003300"/>
                </a:solidFill>
                <a:latin typeface="Garamond" pitchFamily="18" charset="0"/>
              </a:rPr>
              <a:t>«Основы безопасности детей дошкольного возраста»  Авдеева Н.Н, Князева Н.Л., </a:t>
            </a:r>
            <a:r>
              <a:rPr lang="ru-RU" sz="2200" b="1" dirty="0" err="1">
                <a:solidFill>
                  <a:srgbClr val="003300"/>
                </a:solidFill>
                <a:latin typeface="Garamond" pitchFamily="18" charset="0"/>
              </a:rPr>
              <a:t>Стеркина</a:t>
            </a:r>
            <a:r>
              <a:rPr lang="ru-RU" sz="2200" b="1" dirty="0">
                <a:solidFill>
                  <a:srgbClr val="003300"/>
                </a:solidFill>
                <a:latin typeface="Garamond" pitchFamily="18" charset="0"/>
              </a:rPr>
              <a:t> Р.Б</a:t>
            </a:r>
            <a:r>
              <a:rPr lang="ru-RU" sz="2200" b="1" dirty="0" smtClean="0">
                <a:solidFill>
                  <a:srgbClr val="003300"/>
                </a:solidFill>
                <a:latin typeface="Garamond" pitchFamily="18" charset="0"/>
              </a:rPr>
              <a:t>.</a:t>
            </a:r>
            <a:endParaRPr lang="ru-RU" sz="2200" b="1" dirty="0">
              <a:solidFill>
                <a:srgbClr val="003300"/>
              </a:solidFill>
              <a:latin typeface="Garamond" pitchFamily="18" charset="0"/>
            </a:endParaRPr>
          </a:p>
          <a:p>
            <a:pPr marL="0" indent="0">
              <a:buNone/>
              <a:defRPr/>
            </a:pPr>
            <a:r>
              <a:rPr lang="ru-RU" sz="2200" b="1" dirty="0" smtClean="0">
                <a:solidFill>
                  <a:srgbClr val="003300"/>
                </a:solidFill>
                <a:latin typeface="Garamond" pitchFamily="18" charset="0"/>
              </a:rPr>
              <a:t>Программа «Экологическое воспитание» Мосягина Л.И.</a:t>
            </a:r>
          </a:p>
          <a:p>
            <a:pPr marL="0" indent="0">
              <a:buNone/>
              <a:defRPr/>
            </a:pPr>
            <a:endParaRPr lang="ru-RU" sz="2200" b="1" dirty="0">
              <a:solidFill>
                <a:srgbClr val="003300"/>
              </a:solidFill>
              <a:latin typeface="Garamond" pitchFamily="18" charset="0"/>
            </a:endParaRPr>
          </a:p>
          <a:p>
            <a:pPr marL="0" indent="0">
              <a:buNone/>
              <a:defRPr/>
            </a:pPr>
            <a:r>
              <a:rPr lang="ru-RU" sz="2200" b="1" dirty="0" smtClean="0">
                <a:solidFill>
                  <a:srgbClr val="003300"/>
                </a:solidFill>
                <a:latin typeface="Garamond" pitchFamily="18" charset="0"/>
              </a:rPr>
              <a:t>Программа «Мы живем в России» Н.Г. </a:t>
            </a:r>
            <a:r>
              <a:rPr lang="ru-RU" sz="2200" b="1" dirty="0" err="1" smtClean="0">
                <a:solidFill>
                  <a:srgbClr val="003300"/>
                </a:solidFill>
                <a:latin typeface="Garamond" pitchFamily="18" charset="0"/>
              </a:rPr>
              <a:t>Зеленова</a:t>
            </a:r>
            <a:r>
              <a:rPr lang="ru-RU" sz="2200" b="1" dirty="0" smtClean="0">
                <a:solidFill>
                  <a:srgbClr val="003300"/>
                </a:solidFill>
                <a:latin typeface="Garamond" pitchFamily="18" charset="0"/>
              </a:rPr>
              <a:t>, Л.Е. Осипова</a:t>
            </a:r>
          </a:p>
        </p:txBody>
      </p:sp>
    </p:spTree>
    <p:extLst>
      <p:ext uri="{BB962C8B-B14F-4D97-AF65-F5344CB8AC3E}">
        <p14:creationId xmlns:p14="http://schemas.microsoft.com/office/powerpoint/2010/main" val="172149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F55EEC-4A33-37DE-409F-B39B4FB8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12960" cy="1118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>Содержание образовательных областей</a:t>
            </a:r>
            <a:r>
              <a:rPr lang="ru-RU" sz="4400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4" name="Прямоугольник 2">
            <a:extLst>
              <a:ext uri="{FF2B5EF4-FFF2-40B4-BE49-F238E27FC236}">
                <a16:creationId xmlns="" xmlns:a16="http://schemas.microsoft.com/office/drawing/2014/main" id="{12AF8FCA-6C54-5C06-77AB-A17B246393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18566" y="1825625"/>
            <a:ext cx="9712960" cy="42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Для детей раннего возраста (1 год - 3 года)</a:t>
            </a:r>
            <a:r>
              <a:rPr lang="ru-RU" altLang="ru-RU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:</a:t>
            </a:r>
            <a:endParaRPr lang="ru-RU" altLang="ru-RU" sz="1100" dirty="0">
              <a:latin typeface="Garamond" panose="02020404030301010803" pitchFamily="18" charset="0"/>
            </a:endParaRP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предметная деятельность и игры с составными и динамическими игрушками; </a:t>
            </a: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экспериментирование с материалами и веществами (песок, вода, тесто и пр.);</a:t>
            </a:r>
            <a:endParaRPr lang="ru-RU" altLang="ru-RU" sz="1000" dirty="0">
              <a:latin typeface="Garamond" panose="02020404030301010803" pitchFamily="18" charset="0"/>
            </a:endParaRP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общение с взрослым и совместные игры со сверстниками под руководством взрослого;</a:t>
            </a:r>
            <a:endParaRPr lang="ru-RU" altLang="ru-RU" sz="1000" dirty="0">
              <a:latin typeface="Garamond" panose="02020404030301010803" pitchFamily="18" charset="0"/>
            </a:endParaRP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самообслуживание и действия с бытовыми предметами-орудиями ;</a:t>
            </a:r>
            <a:endParaRPr lang="ru-RU" altLang="ru-RU" sz="1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восприятие смысла музыки, сказок, стихов, рассматривание картинок;</a:t>
            </a:r>
            <a:endParaRPr lang="ru-RU" altLang="ru-RU" sz="1000" dirty="0">
              <a:latin typeface="Garamond" panose="02020404030301010803" pitchFamily="18" charset="0"/>
            </a:endParaRPr>
          </a:p>
          <a:p>
            <a:r>
              <a:rPr lang="ru-RU" altLang="ru-RU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двигательная активность.</a:t>
            </a:r>
            <a:endParaRPr lang="ru-RU" altLang="ru-RU" sz="1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1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477E10-557D-8143-6231-F404BDF6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71600"/>
            <a:ext cx="9692640" cy="5201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000" b="1" dirty="0">
                <a:latin typeface="Garamond" panose="02020404030301010803" pitchFamily="18" charset="0"/>
                <a:cs typeface="Times New Roman" panose="02020603050405020304" pitchFamily="18" charset="0"/>
              </a:rPr>
              <a:t>для детей дошкольного возраста (3 года - 8 лет):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коммуникативная (общение и взаимодействие со взрослыми и сверстниками);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восприятие художественной литературы и фольклора;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самообслуживание и элементарный бытовой труд (в помещении и на улице);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изобразительная (рисование, лепка, аппликация);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  <a:endParaRPr lang="ru-RU" altLang="ru-RU" sz="2000" dirty="0">
              <a:latin typeface="Garamond" panose="02020404030301010803" pitchFamily="18" charset="0"/>
            </a:endParaRPr>
          </a:p>
          <a:p>
            <a:pPr>
              <a:buFontTx/>
              <a:buChar char="•"/>
            </a:pPr>
            <a:r>
              <a:rPr lang="ru-RU" alt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двигательная (овладение основными движениями) формы активности ребенка.</a:t>
            </a:r>
            <a:endParaRPr lang="ru-RU" altLang="ru-RU" sz="2000" dirty="0">
              <a:latin typeface="Garamond" panose="02020404030301010803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87F6BAC6-D912-96EC-1864-6D5A81038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9692640" cy="10877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1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sz="4600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>Содержание образовательных областей</a:t>
            </a:r>
            <a:r>
              <a:rPr lang="ru-RU" sz="4400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00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3ED12F-947E-0720-91CA-3C69F9B6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360" y="246889"/>
            <a:ext cx="97028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b="1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  <a:t/>
            </a:r>
            <a:br>
              <a:rPr lang="ru-RU" sz="4100" b="1" dirty="0">
                <a:ln>
                  <a:solidFill>
                    <a:schemeClr val="tx1"/>
                  </a:solidFill>
                </a:ln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 </a:t>
            </a:r>
            <a:r>
              <a:rPr lang="ru-RU" sz="4600" dirty="0" smtClean="0">
                <a:latin typeface="Garamond" pitchFamily="18" charset="0"/>
              </a:rPr>
              <a:t>Педагогическая диагностика достижений планируемых результатов </a:t>
            </a:r>
            <a:r>
              <a:rPr lang="ru-RU" sz="4400" b="1" dirty="0">
                <a:solidFill>
                  <a:srgbClr val="00B0F0"/>
                </a:solidFill>
                <a:latin typeface="Garamond" pitchFamily="18" charset="0"/>
              </a:rPr>
              <a:t/>
            </a:r>
            <a:br>
              <a:rPr lang="ru-RU" sz="4400" b="1" dirty="0">
                <a:solidFill>
                  <a:srgbClr val="00B0F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873BB344-F74F-067B-2511-7B6AA7B7FE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52728" y="1906766"/>
            <a:ext cx="9674352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sz="2000" dirty="0" smtClean="0">
                <a:latin typeface="Garamond" pitchFamily="18" charset="0"/>
              </a:rPr>
              <a:t>направлена на изучение </a:t>
            </a:r>
            <a:r>
              <a:rPr lang="ru-RU" sz="2000" dirty="0" err="1" smtClean="0">
                <a:latin typeface="Garamond" pitchFamily="18" charset="0"/>
              </a:rPr>
              <a:t>деятельностных</a:t>
            </a:r>
            <a:r>
              <a:rPr lang="ru-RU" sz="2000" dirty="0" smtClean="0">
                <a:latin typeface="Garamond" pitchFamily="18" charset="0"/>
              </a:rPr>
              <a:t> умений ребёнка, его интересов, предпочтений, склонностей, личностных особенностей, способов взаимодействия со взрослыми и сверстниками, получения информации о динамике возрастного развития ребёнка и успешности освоения им Программы.</a:t>
            </a:r>
          </a:p>
          <a:p>
            <a:pPr>
              <a:buNone/>
            </a:pPr>
            <a:r>
              <a:rPr lang="ru-RU" sz="2000" dirty="0" smtClean="0">
                <a:latin typeface="Garamond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Garamond" pitchFamily="18" charset="0"/>
              </a:rPr>
              <a:t>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развития);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Garamond" pitchFamily="18" charset="0"/>
              </a:rPr>
              <a:t>2) оптимизации работы с группой детей. Диагностика уровня индивидуального развития детей проводится 2 раза в год: в начале учебного года (сентябрь) и в конце учебного года (май).</a:t>
            </a:r>
            <a:endParaRPr lang="ru-RU" altLang="ru-RU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23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1671</Words>
  <Application>Microsoft Office PowerPoint</Application>
  <PresentationFormat>Произвольный</PresentationFormat>
  <Paragraphs>322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МДОУ детский сад №88</vt:lpstr>
      <vt:lpstr>Презентация PowerPoint</vt:lpstr>
      <vt:lpstr> </vt:lpstr>
      <vt:lpstr> Структура  образовательной программы ДОУ </vt:lpstr>
      <vt:lpstr> Образовательный процесс </vt:lpstr>
      <vt:lpstr> Используемые   программы: </vt:lpstr>
      <vt:lpstr> Содержание образовательных областей </vt:lpstr>
      <vt:lpstr> Содержание образовательных областей </vt:lpstr>
      <vt:lpstr>  Педагогическая диагностика достижений планируемых результатов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детский сад №88</dc:title>
  <dc:creator>Владимир Вова</dc:creator>
  <cp:lastModifiedBy>Наталья</cp:lastModifiedBy>
  <cp:revision>28</cp:revision>
  <dcterms:created xsi:type="dcterms:W3CDTF">2023-12-19T20:16:48Z</dcterms:created>
  <dcterms:modified xsi:type="dcterms:W3CDTF">2023-12-21T14:48:27Z</dcterms:modified>
</cp:coreProperties>
</file>