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01CDDE-731B-4009-B192-686AE09FCC79}" type="datetimeFigureOut">
              <a:rPr lang="ru-RU" smtClean="0"/>
              <a:pPr/>
              <a:t>пн 21.11.22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4A4523-7801-4174-9ACC-48D87649E2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Двигательная активность детей раннего возраста  </a:t>
            </a:r>
          </a:p>
          <a:p>
            <a:r>
              <a:rPr lang="ru-RU" smtClean="0"/>
              <a:t>                       МДОУ Детский сад </a:t>
            </a:r>
            <a:r>
              <a:rPr lang="en-US" smtClean="0"/>
              <a:t>N</a:t>
            </a:r>
            <a:r>
              <a:rPr lang="ru-RU" smtClean="0"/>
              <a:t> 88 </a:t>
            </a:r>
          </a:p>
          <a:p>
            <a:r>
              <a:rPr lang="ru-RU" smtClean="0"/>
              <a:t>                       г. Ярославль</a:t>
            </a:r>
          </a:p>
          <a:p>
            <a:r>
              <a:rPr lang="ru-RU" smtClean="0"/>
              <a:t>                       2022</a:t>
            </a:r>
          </a:p>
          <a:p>
            <a:r>
              <a:rPr lang="ru-RU" smtClean="0"/>
              <a:t>                       выполнила Иванова С.В.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Презентация для родителей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5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0026" y="1524000"/>
            <a:ext cx="6103948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0cf4a52e3ccc2002302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ajd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СПАСИБО   ЗА   ВНИМАНИЕ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28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Презентация для родителей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  ЗА 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родителей</dc:title>
  <dc:creator>Щёкины</dc:creator>
  <cp:lastModifiedBy>Щёкины</cp:lastModifiedBy>
  <cp:revision>8</cp:revision>
  <dcterms:created xsi:type="dcterms:W3CDTF">2022-11-21T17:24:04Z</dcterms:created>
  <dcterms:modified xsi:type="dcterms:W3CDTF">2022-11-21T18:40:49Z</dcterms:modified>
</cp:coreProperties>
</file>