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6102-7026-4EE0-945A-90E1B7A0D34F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B303-FD72-4471-A03C-461AB66D8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88A6-DD5D-4DE3-9A0F-DAB19E9AE524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32BF-A9B0-4C4D-9259-840796B51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C74A-1B22-40D3-BB06-5A7933395701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DA0F-4C81-4F7C-9D9E-C82C2ECFF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8952-0214-45A4-9DAE-246C70501495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88AF-54B2-4928-8E70-67F690A44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E980-8872-4EA5-9909-DBBE75CAC98B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6B86-701F-4A58-93AB-6D57AE9F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7D8C-B729-49B2-9D56-C12C80B5DBF0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D80A-8897-489C-BA1E-CBDAAA32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BCE6-F90F-4EFC-8D7A-1BC40BFF474E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5D9D-B272-4151-A752-5DE47FFD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EC45-D532-489F-B702-24DD9C0F01E1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4C0F-319C-45FF-A7E2-A58E2B44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5B1E-04AA-4FE2-91D7-0F02CF7C36C3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5783-AC3A-48B6-896C-1DE25D163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3E1C-4270-432F-A22D-B6BBD0D94090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784A-BF9D-4220-AA4A-3E5D5D48F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1D7B-D23A-49B3-8214-C2697B6A45EA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4D07-C2E6-47D8-8933-F265F8168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заголовка</a:t>
            </a:r>
            <a:endParaRPr lang="ru-RU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2CCC16-DCE3-4AB1-A445-AB0129FB78AE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80FAAE-1AF0-4894-8102-C0A87C5C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sz="4000" b="1" dirty="0"/>
              <a:t>Занятие по рисованию в нетрадиционной технике в старшей группе (рисование пластиковой вилкой) </a:t>
            </a:r>
            <a:br>
              <a:rPr lang="ru-RU" sz="4000" b="1" dirty="0"/>
            </a:br>
            <a:r>
              <a:rPr lang="ru-RU" sz="4000" b="1" dirty="0"/>
              <a:t>«Лесная красавица»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517232"/>
            <a:ext cx="2871788" cy="72020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МДОУ «Детский сад №88»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Воспитатель: Хохлова А.О.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714202"/>
          </a:xfrm>
        </p:spPr>
        <p:txBody>
          <a:bodyPr/>
          <a:lstStyle/>
          <a:p>
            <a:r>
              <a:rPr lang="ru-RU" b="1" dirty="0"/>
              <a:t>Вот что у нас получилось!</a:t>
            </a:r>
          </a:p>
        </p:txBody>
      </p:sp>
      <p:pic>
        <p:nvPicPr>
          <p:cNvPr id="4" name="Содержимое 3" descr="IMG_20190118_095750_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39551" y="580398"/>
            <a:ext cx="4566905" cy="6085692"/>
          </a:xfrm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лесные красавицы</a:t>
            </a:r>
          </a:p>
        </p:txBody>
      </p:sp>
      <p:pic>
        <p:nvPicPr>
          <p:cNvPr id="5" name="Содержимое 4" descr="IMG_20190118_102226_BEAU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6" y="3429000"/>
            <a:ext cx="4038600" cy="3030263"/>
          </a:xfrm>
        </p:spPr>
      </p:pic>
      <p:pic>
        <p:nvPicPr>
          <p:cNvPr id="6" name="Содержимое 5" descr="IMG_20190118_102235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4008" y="1700808"/>
            <a:ext cx="4038600" cy="3030263"/>
          </a:xfrm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Наши елочки</a:t>
            </a:r>
          </a:p>
        </p:txBody>
      </p:sp>
      <p:pic>
        <p:nvPicPr>
          <p:cNvPr id="5" name="Содержимое 4" descr="IMG_20190118_102243_BEAU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9901473">
            <a:off x="718471" y="3357398"/>
            <a:ext cx="4038600" cy="3030263"/>
          </a:xfrm>
        </p:spPr>
      </p:pic>
      <p:pic>
        <p:nvPicPr>
          <p:cNvPr id="6" name="Содержимое 5" descr="IMG_20190118_102253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467087">
            <a:off x="4851133" y="1917742"/>
            <a:ext cx="4038600" cy="3030263"/>
          </a:xfrm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5760640" cy="1143000"/>
          </a:xfrm>
        </p:spPr>
        <p:txBody>
          <a:bodyPr/>
          <a:lstStyle/>
          <a:p>
            <a:r>
              <a:rPr lang="ru-RU" b="1" dirty="0"/>
              <a:t>Пушистые елочки</a:t>
            </a:r>
          </a:p>
        </p:txBody>
      </p:sp>
      <p:pic>
        <p:nvPicPr>
          <p:cNvPr id="4" name="Содержимое 3" descr="IMG_20190118_102319_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18203" y="-390011"/>
            <a:ext cx="4346039" cy="5791373"/>
          </a:xfrm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90118_095750_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068762" y="451644"/>
            <a:ext cx="4124325" cy="5495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r>
              <a:rPr lang="ru-RU" sz="2000" b="1" dirty="0"/>
              <a:t>Н. Филимонова Ёлка (Ёлка летом просто ёлка)</a:t>
            </a:r>
          </a:p>
          <a:p>
            <a:r>
              <a:rPr lang="ru-RU" sz="2000" b="1" dirty="0"/>
              <a:t>Ёлка летом просто ёлка:</a:t>
            </a:r>
            <a:br>
              <a:rPr lang="ru-RU" sz="2000" b="1" dirty="0"/>
            </a:br>
            <a:r>
              <a:rPr lang="ru-RU" sz="2000" b="1" dirty="0"/>
              <a:t>Тронешь ветку - пальцам колко,</a:t>
            </a:r>
            <a:br>
              <a:rPr lang="ru-RU" sz="2000" b="1" dirty="0"/>
            </a:br>
            <a:r>
              <a:rPr lang="ru-RU" sz="2000" b="1" dirty="0"/>
              <a:t>Паутиной ствол обвит,</a:t>
            </a:r>
            <a:br>
              <a:rPr lang="ru-RU" sz="2000" b="1" dirty="0"/>
            </a:br>
            <a:r>
              <a:rPr lang="ru-RU" sz="2000" b="1" dirty="0"/>
              <a:t>Мухомор внизу стоит.</a:t>
            </a:r>
            <a:br>
              <a:rPr lang="ru-RU" sz="2000" b="1" dirty="0"/>
            </a:br>
            <a:r>
              <a:rPr lang="ru-RU" sz="2000" b="1" dirty="0"/>
              <a:t>Вот когда зима придёт,</a:t>
            </a:r>
            <a:br>
              <a:rPr lang="ru-RU" sz="2000" b="1" dirty="0"/>
            </a:br>
            <a:r>
              <a:rPr lang="ru-RU" sz="2000" b="1" dirty="0"/>
              <a:t>Ёлка будто оживёт:</a:t>
            </a:r>
            <a:br>
              <a:rPr lang="ru-RU" sz="2000" b="1" dirty="0"/>
            </a:br>
            <a:r>
              <a:rPr lang="ru-RU" sz="2000" b="1" dirty="0"/>
              <a:t>На морозе распушится,</a:t>
            </a:r>
            <a:br>
              <a:rPr lang="ru-RU" sz="2000" b="1" dirty="0"/>
            </a:br>
            <a:r>
              <a:rPr lang="ru-RU" sz="2000" b="1" dirty="0"/>
              <a:t>Под ветрами распрямится,</a:t>
            </a:r>
            <a:br>
              <a:rPr lang="ru-RU" sz="2000" b="1" dirty="0"/>
            </a:br>
            <a:r>
              <a:rPr lang="ru-RU" sz="2000" b="1" dirty="0"/>
              <a:t>Вовсе не колючая,</a:t>
            </a:r>
            <a:br>
              <a:rPr lang="ru-RU" sz="2000" b="1" dirty="0"/>
            </a:br>
            <a:r>
              <a:rPr lang="ru-RU" sz="2000" b="1" dirty="0"/>
              <a:t>Как цветок пахучая.</a:t>
            </a:r>
            <a:br>
              <a:rPr lang="ru-RU" sz="2000" b="1" dirty="0"/>
            </a:br>
            <a:r>
              <a:rPr lang="ru-RU" sz="2000" b="1" dirty="0"/>
              <a:t>Пахнет не росой, не мёдом,</a:t>
            </a:r>
            <a:br>
              <a:rPr lang="ru-RU" sz="2000" b="1" dirty="0"/>
            </a:br>
            <a:r>
              <a:rPr lang="ru-RU" sz="2000" b="1" dirty="0"/>
              <a:t>Ёлка пахнет Новым годом!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/>
          <a:lstStyle/>
          <a:p>
            <a:r>
              <a:rPr lang="ru-RU" sz="6600" b="1" dirty="0"/>
              <a:t>Спасибо </a:t>
            </a:r>
            <a:r>
              <a:rPr lang="ru-RU" sz="6600" b="1"/>
              <a:t>за внимание!</a:t>
            </a:r>
            <a:endParaRPr lang="ru-RU" sz="6600" b="1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r>
              <a:rPr lang="ru-RU" sz="2800" b="1" u="sng" dirty="0"/>
              <a:t>Цель и задачи</a:t>
            </a:r>
            <a:r>
              <a:rPr lang="ru-RU" sz="2800" b="1" dirty="0"/>
              <a:t>: Закрепить представление о многообразии нетрадиционных техник рисования.</a:t>
            </a:r>
            <a:br>
              <a:rPr lang="ru-RU" sz="2800" b="1" dirty="0"/>
            </a:br>
            <a:r>
              <a:rPr lang="ru-RU" sz="2800" b="1" dirty="0"/>
              <a:t>Совершенствовать технические умения и навыки рисования пластиковой вилкой.</a:t>
            </a:r>
            <a:br>
              <a:rPr lang="ru-RU" sz="2800" b="1" dirty="0"/>
            </a:br>
            <a:r>
              <a:rPr lang="ru-RU" sz="2800" b="1" dirty="0"/>
              <a:t>Воспитывать художественный вкус и чувство гармонии.</a:t>
            </a:r>
            <a:br>
              <a:rPr lang="ru-RU" sz="2800" b="1" dirty="0"/>
            </a:br>
            <a:r>
              <a:rPr lang="ru-RU" sz="2800" b="1" dirty="0"/>
              <a:t>Развитие творческого мышления и воображения при создании рисунка нетрадиционным методом.</a:t>
            </a:r>
            <a:br>
              <a:rPr lang="ru-RU" sz="2800" b="1" dirty="0"/>
            </a:br>
            <a:r>
              <a:rPr lang="ru-RU" sz="2800" b="1" dirty="0"/>
              <a:t>Воспитание аккуратности, самостоятельности, внимательности при работе с гуашью и вилкой.</a:t>
            </a:r>
            <a:br>
              <a:rPr lang="ru-RU" sz="2800" b="1" dirty="0"/>
            </a:br>
            <a:r>
              <a:rPr lang="ru-RU" sz="2800" b="1" u="sng" dirty="0"/>
              <a:t>Материалы и оборудование</a:t>
            </a:r>
            <a:r>
              <a:rPr lang="ru-RU" sz="2800" b="1" dirty="0"/>
              <a:t>: альбомные листы бумаги; иллюстрации с изображением деревьев, зимнего пейзажа; гуашь; стаканчики с водой; блюдца для разведения гуаши; пластиковые вилки.</a:t>
            </a:r>
            <a:br>
              <a:rPr lang="ru-RU" sz="2800" b="1" dirty="0"/>
            </a:br>
            <a:r>
              <a:rPr lang="ru-RU" sz="2800" b="1" dirty="0"/>
              <a:t> 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106690"/>
          </a:xfrm>
        </p:spPr>
        <p:txBody>
          <a:bodyPr/>
          <a:lstStyle/>
          <a:p>
            <a:r>
              <a:rPr lang="ru-RU" sz="3200" b="1" u="sng" dirty="0"/>
              <a:t>Материалы и оборудование</a:t>
            </a:r>
            <a:r>
              <a:rPr lang="ru-RU" sz="3200" b="1" dirty="0"/>
              <a:t>: альбомные листы бумаги;  гуашь; стаканчики с водой; блюдца для разведения гуаши; пластиковые вилки.</a:t>
            </a:r>
          </a:p>
        </p:txBody>
      </p:sp>
      <p:pic>
        <p:nvPicPr>
          <p:cNvPr id="4" name="Содержимое 3" descr="IMG_20190118_095446_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02" y="373169"/>
            <a:ext cx="4508722" cy="6008159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2400" b="1" u="sng" dirty="0"/>
              <a:t>Цель</a:t>
            </a:r>
            <a:r>
              <a:rPr lang="ru-RU" sz="2400" b="1" dirty="0"/>
              <a:t>: Познакомить детей с новой техникой творческой деятельности – рисование вилкой.</a:t>
            </a:r>
            <a:br>
              <a:rPr lang="ru-RU" sz="2400" b="1" dirty="0"/>
            </a:br>
            <a:r>
              <a:rPr lang="ru-RU" sz="2400" b="1" u="sng" dirty="0"/>
              <a:t>Задачи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- образовательная. Обучение детей методам и приёмам нестандартной технике рисования.</a:t>
            </a:r>
            <a:br>
              <a:rPr lang="ru-RU" sz="2400" b="1" dirty="0"/>
            </a:br>
            <a:r>
              <a:rPr lang="ru-RU" sz="2400" b="1" dirty="0"/>
              <a:t>- развивающая. Развитие творческого мышления и воображения при создании рисунка нетрадиционным методом.</a:t>
            </a:r>
            <a:br>
              <a:rPr lang="ru-RU" sz="2400" b="1" dirty="0"/>
            </a:br>
            <a:r>
              <a:rPr lang="ru-RU" sz="2400" b="1" dirty="0"/>
              <a:t>- воспитательная. Воспитание аккуратности, самостоятельности, внимательности при работе с гуашью и вилкой.</a:t>
            </a:r>
            <a:br>
              <a:rPr lang="ru-RU" sz="2400" b="1" dirty="0"/>
            </a:br>
            <a:r>
              <a:rPr lang="ru-RU" sz="2400" b="1" dirty="0"/>
              <a:t>Виды деятельности :</a:t>
            </a:r>
            <a:br>
              <a:rPr lang="ru-RU" sz="2400" b="1" dirty="0"/>
            </a:br>
            <a:r>
              <a:rPr lang="ru-RU" sz="2400" b="1" dirty="0"/>
              <a:t>Познавательно – исследовательская деятельность, изобразительная деятельность, коммуникативная деятельность, двигательная деятельность.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Начинаем рисовать вилкой снежные сугробы</a:t>
            </a:r>
          </a:p>
        </p:txBody>
      </p:sp>
      <p:pic>
        <p:nvPicPr>
          <p:cNvPr id="5" name="Содержимое 4" descr="IMG_20190118_100316_BEAUTY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396433" cy="4525963"/>
          </a:xfrm>
        </p:spPr>
      </p:pic>
      <p:pic>
        <p:nvPicPr>
          <p:cNvPr id="6" name="Содержимое 5" descr="IMG_20190118_101159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283" y="1600200"/>
            <a:ext cx="3396433" cy="4525963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Затем рисуем ствол елочки</a:t>
            </a:r>
          </a:p>
        </p:txBody>
      </p:sp>
      <p:pic>
        <p:nvPicPr>
          <p:cNvPr id="5" name="Содержимое 4" descr="IMG_20190118_100417_BEAU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396433" cy="4525963"/>
          </a:xfrm>
        </p:spPr>
      </p:pic>
      <p:pic>
        <p:nvPicPr>
          <p:cNvPr id="6" name="Содержимое 5" descr="IMG_20190118_101932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3396433" cy="4525963"/>
          </a:xfrm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Затем рисуем пушистые ветки</a:t>
            </a:r>
          </a:p>
        </p:txBody>
      </p:sp>
      <p:pic>
        <p:nvPicPr>
          <p:cNvPr id="5" name="Содержимое 4" descr="IMG_20190118_100440_BEAU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283" y="1600200"/>
            <a:ext cx="3396433" cy="4525963"/>
          </a:xfrm>
        </p:spPr>
      </p:pic>
      <p:pic>
        <p:nvPicPr>
          <p:cNvPr id="6" name="Содержимое 5" descr="IMG_20190118_100533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283" y="1600200"/>
            <a:ext cx="3396433" cy="4525963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Ветки с одной стороны </a:t>
            </a:r>
            <a:r>
              <a:rPr lang="ru-RU" dirty="0" err="1"/>
              <a:t>свола</a:t>
            </a:r>
            <a:endParaRPr lang="ru-RU" dirty="0"/>
          </a:p>
        </p:txBody>
      </p:sp>
      <p:pic>
        <p:nvPicPr>
          <p:cNvPr id="8" name="Содержимое 7" descr="IMG_20190118_101359_BEAU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050"/>
            <a:ext cx="4038600" cy="3030263"/>
          </a:xfrm>
        </p:spPr>
      </p:pic>
      <p:pic>
        <p:nvPicPr>
          <p:cNvPr id="7" name="Содержимое 6" descr="IMG_20190118_101932_BEAU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8283" y="1600200"/>
            <a:ext cx="3396433" cy="4525963"/>
          </a:xfrm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Затем ветки с другой стороны ствола ели</a:t>
            </a:r>
          </a:p>
        </p:txBody>
      </p:sp>
      <p:pic>
        <p:nvPicPr>
          <p:cNvPr id="5" name="Содержимое 4" descr="IMG_20190118_101352_BEAU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050"/>
            <a:ext cx="4038600" cy="3030263"/>
          </a:xfrm>
        </p:spPr>
      </p:pic>
      <p:pic>
        <p:nvPicPr>
          <p:cNvPr id="6" name="Содержимое 5" descr="IMG_20190118_101617_BEAU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283" y="1600200"/>
            <a:ext cx="3396433" cy="4525963"/>
          </a:xfr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СНЕЖИНКИ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</Template>
  <TotalTime>75</TotalTime>
  <Words>343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СНЕЖИНКИ</vt:lpstr>
      <vt:lpstr>Занятие по рисованию в нетрадиционной технике в старшей группе (рисование пластиковой вилкой)  «Лесная красавица»</vt:lpstr>
      <vt:lpstr>Цель и задачи: Закрепить представление о многообразии нетрадиционных техник рисования. Совершенствовать технические умения и навыки рисования пластиковой вилкой. Воспитывать художественный вкус и чувство гармонии. Развитие творческого мышления и воображения при создании рисунка нетрадиционным методом. Воспитание аккуратности, самостоятельности, внимательности при работе с гуашью и вилкой. Материалы и оборудование: альбомные листы бумаги; иллюстрации с изображением деревьев, зимнего пейзажа; гуашь; стаканчики с водой; блюдца для разведения гуаши; пластиковые вилки.  </vt:lpstr>
      <vt:lpstr>Материалы и оборудование: альбомные листы бумаги;  гуашь; стаканчики с водой; блюдца для разведения гуаши; пластиковые вилки.</vt:lpstr>
      <vt:lpstr>Цель: Познакомить детей с новой техникой творческой деятельности – рисование вилкой. Задачи: - образовательная. Обучение детей методам и приёмам нестандартной технике рисования. - развивающая. Развитие творческого мышления и воображения при создании рисунка нетрадиционным методом. - воспитательная. Воспитание аккуратности, самостоятельности, внимательности при работе с гуашью и вилкой. Виды деятельности : Познавательно – исследовательская деятельность, изобразительная деятельность, коммуникативная деятельность, двигательная деятельность.</vt:lpstr>
      <vt:lpstr>Начинаем рисовать вилкой снежные сугробы</vt:lpstr>
      <vt:lpstr>Затем рисуем ствол елочки</vt:lpstr>
      <vt:lpstr>Затем рисуем пушистые ветки</vt:lpstr>
      <vt:lpstr>Ветки с одной стороны свола</vt:lpstr>
      <vt:lpstr>Затем ветки с другой стороны ствола ели</vt:lpstr>
      <vt:lpstr>Вот что у нас получилось!</vt:lpstr>
      <vt:lpstr>Наши лесные красавицы</vt:lpstr>
      <vt:lpstr>Наши елочки</vt:lpstr>
      <vt:lpstr>Пушистые елочки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в изо.деятельности в старшей группе (рисование пластиковой вилкой) «Лесная красавица»</dc:title>
  <dc:creator>Инна</dc:creator>
  <cp:lastModifiedBy>Владимир Вова</cp:lastModifiedBy>
  <cp:revision>29</cp:revision>
  <dcterms:created xsi:type="dcterms:W3CDTF">2019-01-22T17:20:30Z</dcterms:created>
  <dcterms:modified xsi:type="dcterms:W3CDTF">2022-10-25T19:24:01Z</dcterms:modified>
</cp:coreProperties>
</file>